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6.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8.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9.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10.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1.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2.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3.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14.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15.xml" ContentType="application/vnd.openxmlformats-officedocument.theme+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16.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17.xml" ContentType="application/vnd.openxmlformats-officedocument.theme+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theme/theme18.xml" ContentType="application/vnd.openxmlformats-officedocument.theme+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theme/theme19.xml" ContentType="application/vnd.openxmlformats-officedocument.theme+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20.xml" ContentType="application/vnd.openxmlformats-officedocument.theme+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21.xml" ContentType="application/vnd.openxmlformats-officedocument.theme+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theme/theme22.xml" ContentType="application/vnd.openxmlformats-officedocument.theme+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theme/theme23.xml" ContentType="application/vnd.openxmlformats-officedocument.theme+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theme/theme24.xml" ContentType="application/vnd.openxmlformats-officedocument.theme+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theme/theme25.xml" ContentType="application/vnd.openxmlformats-officedocument.theme+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heme/theme26.xml" ContentType="application/vnd.openxmlformats-officedocument.theme+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theme/theme27.xml" ContentType="application/vnd.openxmlformats-officedocument.theme+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theme/theme28.xml" ContentType="application/vnd.openxmlformats-officedocument.theme+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theme/theme29.xml" ContentType="application/vnd.openxmlformats-officedocument.theme+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theme/theme30.xml" ContentType="application/vnd.openxmlformats-officedocument.theme+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theme/theme31.xml" ContentType="application/vnd.openxmlformats-officedocument.theme+xml"/>
  <Override PartName="/ppt/theme/theme32.xml" ContentType="application/vnd.openxmlformats-officedocument.theme+xml"/>
  <Override PartName="/ppt/theme/theme3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74" r:id="rId2"/>
    <p:sldMasterId id="2147483812" r:id="rId3"/>
    <p:sldMasterId id="2147483824" r:id="rId4"/>
    <p:sldMasterId id="2147483848" r:id="rId5"/>
    <p:sldMasterId id="2147483872" r:id="rId6"/>
    <p:sldMasterId id="2147483909" r:id="rId7"/>
    <p:sldMasterId id="2147483936" r:id="rId8"/>
    <p:sldMasterId id="2147484087" r:id="rId9"/>
    <p:sldMasterId id="2147484099" r:id="rId10"/>
    <p:sldMasterId id="2147484281" r:id="rId11"/>
    <p:sldMasterId id="2147484522" r:id="rId12"/>
    <p:sldMasterId id="2147484571" r:id="rId13"/>
    <p:sldMasterId id="2147484777" r:id="rId14"/>
    <p:sldMasterId id="2147484837" r:id="rId15"/>
    <p:sldMasterId id="2147484849" r:id="rId16"/>
    <p:sldMasterId id="2147484861" r:id="rId17"/>
    <p:sldMasterId id="2147484873" r:id="rId18"/>
    <p:sldMasterId id="2147484969" r:id="rId19"/>
    <p:sldMasterId id="2147485410" r:id="rId20"/>
    <p:sldMasterId id="2147485520" r:id="rId21"/>
    <p:sldMasterId id="2147485532" r:id="rId22"/>
    <p:sldMasterId id="2147485665" r:id="rId23"/>
    <p:sldMasterId id="2147485714" r:id="rId24"/>
    <p:sldMasterId id="2147486472" r:id="rId25"/>
    <p:sldMasterId id="2147486594" r:id="rId26"/>
    <p:sldMasterId id="2147487120" r:id="rId27"/>
    <p:sldMasterId id="2147487194" r:id="rId28"/>
    <p:sldMasterId id="2147487206" r:id="rId29"/>
    <p:sldMasterId id="2147487219" r:id="rId30"/>
    <p:sldMasterId id="2147487241" r:id="rId31"/>
  </p:sldMasterIdLst>
  <p:notesMasterIdLst>
    <p:notesMasterId r:id="rId90"/>
  </p:notesMasterIdLst>
  <p:handoutMasterIdLst>
    <p:handoutMasterId r:id="rId91"/>
  </p:handoutMasterIdLst>
  <p:sldIdLst>
    <p:sldId id="722" r:id="rId32"/>
    <p:sldId id="6869" r:id="rId33"/>
    <p:sldId id="5794" r:id="rId34"/>
    <p:sldId id="5817" r:id="rId35"/>
    <p:sldId id="6816" r:id="rId36"/>
    <p:sldId id="5795" r:id="rId37"/>
    <p:sldId id="5818" r:id="rId38"/>
    <p:sldId id="5859" r:id="rId39"/>
    <p:sldId id="6817" r:id="rId40"/>
    <p:sldId id="5792" r:id="rId41"/>
    <p:sldId id="4693" r:id="rId42"/>
    <p:sldId id="6868" r:id="rId43"/>
    <p:sldId id="6870" r:id="rId44"/>
    <p:sldId id="4653" r:id="rId45"/>
    <p:sldId id="5827" r:id="rId46"/>
    <p:sldId id="6818" r:id="rId47"/>
    <p:sldId id="6819" r:id="rId48"/>
    <p:sldId id="6820" r:id="rId49"/>
    <p:sldId id="5837" r:id="rId50"/>
    <p:sldId id="6821" r:id="rId51"/>
    <p:sldId id="6822" r:id="rId52"/>
    <p:sldId id="6871" r:id="rId53"/>
    <p:sldId id="6824" r:id="rId54"/>
    <p:sldId id="6829" r:id="rId55"/>
    <p:sldId id="6831" r:id="rId56"/>
    <p:sldId id="6832" r:id="rId57"/>
    <p:sldId id="6833" r:id="rId58"/>
    <p:sldId id="6834" r:id="rId59"/>
    <p:sldId id="6835" r:id="rId60"/>
    <p:sldId id="6856" r:id="rId61"/>
    <p:sldId id="6836" r:id="rId62"/>
    <p:sldId id="6830" r:id="rId63"/>
    <p:sldId id="6866" r:id="rId64"/>
    <p:sldId id="6837" r:id="rId65"/>
    <p:sldId id="6855" r:id="rId66"/>
    <p:sldId id="1063" r:id="rId67"/>
    <p:sldId id="1085" r:id="rId68"/>
    <p:sldId id="1095" r:id="rId69"/>
    <p:sldId id="6838" r:id="rId70"/>
    <p:sldId id="6839" r:id="rId71"/>
    <p:sldId id="6859" r:id="rId72"/>
    <p:sldId id="6841" r:id="rId73"/>
    <p:sldId id="6873" r:id="rId74"/>
    <p:sldId id="6844" r:id="rId75"/>
    <p:sldId id="6864" r:id="rId76"/>
    <p:sldId id="6865" r:id="rId77"/>
    <p:sldId id="6872" r:id="rId78"/>
    <p:sldId id="6874" r:id="rId79"/>
    <p:sldId id="6857" r:id="rId80"/>
    <p:sldId id="6850" r:id="rId81"/>
    <p:sldId id="6852" r:id="rId82"/>
    <p:sldId id="6853" r:id="rId83"/>
    <p:sldId id="6851" r:id="rId84"/>
    <p:sldId id="6867" r:id="rId85"/>
    <p:sldId id="6854" r:id="rId86"/>
    <p:sldId id="6694" r:id="rId87"/>
    <p:sldId id="6733" r:id="rId88"/>
    <p:sldId id="6875" r:id="rId8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9E00"/>
    <a:srgbClr val="EEB000"/>
    <a:srgbClr val="006C92"/>
    <a:srgbClr val="D62828"/>
    <a:srgbClr val="DD6565"/>
    <a:srgbClr val="FF9797"/>
    <a:srgbClr val="FFDDDD"/>
    <a:srgbClr val="548135"/>
    <a:srgbClr val="CC9900"/>
    <a:srgbClr val="FF9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6144" autoAdjust="0"/>
    <p:restoredTop sz="78029" autoAdjust="0"/>
  </p:normalViewPr>
  <p:slideViewPr>
    <p:cSldViewPr>
      <p:cViewPr varScale="1">
        <p:scale>
          <a:sx n="101" d="100"/>
          <a:sy n="101" d="100"/>
        </p:scale>
        <p:origin x="1832" y="184"/>
      </p:cViewPr>
      <p:guideLst>
        <p:guide orient="horz" pos="2160"/>
        <p:guide pos="2880"/>
      </p:guideLst>
    </p:cSldViewPr>
  </p:slideViewPr>
  <p:outlineViewPr>
    <p:cViewPr>
      <p:scale>
        <a:sx n="33" d="100"/>
        <a:sy n="33" d="100"/>
      </p:scale>
      <p:origin x="0" y="-9312"/>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101" d="100"/>
          <a:sy n="101" d="100"/>
        </p:scale>
        <p:origin x="-3228" y="-108"/>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21" Type="http://schemas.openxmlformats.org/officeDocument/2006/relationships/slideMaster" Target="slideMasters/slideMaster21.xml"/><Relationship Id="rId42" Type="http://schemas.openxmlformats.org/officeDocument/2006/relationships/slide" Target="slides/slide11.xml"/><Relationship Id="rId47" Type="http://schemas.openxmlformats.org/officeDocument/2006/relationships/slide" Target="slides/slide16.xml"/><Relationship Id="rId63" Type="http://schemas.openxmlformats.org/officeDocument/2006/relationships/slide" Target="slides/slide32.xml"/><Relationship Id="rId68" Type="http://schemas.openxmlformats.org/officeDocument/2006/relationships/slide" Target="slides/slide37.xml"/><Relationship Id="rId84" Type="http://schemas.openxmlformats.org/officeDocument/2006/relationships/slide" Target="slides/slide53.xml"/><Relationship Id="rId89" Type="http://schemas.openxmlformats.org/officeDocument/2006/relationships/slide" Target="slides/slide58.xml"/><Relationship Id="rId16" Type="http://schemas.openxmlformats.org/officeDocument/2006/relationships/slideMaster" Target="slideMasters/slideMaster16.xml"/><Relationship Id="rId11" Type="http://schemas.openxmlformats.org/officeDocument/2006/relationships/slideMaster" Target="slideMasters/slideMaster11.xml"/><Relationship Id="rId32" Type="http://schemas.openxmlformats.org/officeDocument/2006/relationships/slide" Target="slides/slide1.xml"/><Relationship Id="rId37" Type="http://schemas.openxmlformats.org/officeDocument/2006/relationships/slide" Target="slides/slide6.xml"/><Relationship Id="rId53" Type="http://schemas.openxmlformats.org/officeDocument/2006/relationships/slide" Target="slides/slide22.xml"/><Relationship Id="rId58" Type="http://schemas.openxmlformats.org/officeDocument/2006/relationships/slide" Target="slides/slide27.xml"/><Relationship Id="rId74" Type="http://schemas.openxmlformats.org/officeDocument/2006/relationships/slide" Target="slides/slide43.xml"/><Relationship Id="rId79" Type="http://schemas.openxmlformats.org/officeDocument/2006/relationships/slide" Target="slides/slide48.xml"/><Relationship Id="rId5" Type="http://schemas.openxmlformats.org/officeDocument/2006/relationships/slideMaster" Target="slideMasters/slideMaster5.xml"/><Relationship Id="rId90" Type="http://schemas.openxmlformats.org/officeDocument/2006/relationships/notesMaster" Target="notesMasters/notesMaster1.xml"/><Relationship Id="rId95" Type="http://schemas.openxmlformats.org/officeDocument/2006/relationships/tableStyles" Target="tableStyles.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43" Type="http://schemas.openxmlformats.org/officeDocument/2006/relationships/slide" Target="slides/slide12.xml"/><Relationship Id="rId48" Type="http://schemas.openxmlformats.org/officeDocument/2006/relationships/slide" Target="slides/slide17.xml"/><Relationship Id="rId64" Type="http://schemas.openxmlformats.org/officeDocument/2006/relationships/slide" Target="slides/slide33.xml"/><Relationship Id="rId69" Type="http://schemas.openxmlformats.org/officeDocument/2006/relationships/slide" Target="slides/slide38.xml"/><Relationship Id="rId8" Type="http://schemas.openxmlformats.org/officeDocument/2006/relationships/slideMaster" Target="slideMasters/slideMaster8.xml"/><Relationship Id="rId51" Type="http://schemas.openxmlformats.org/officeDocument/2006/relationships/slide" Target="slides/slide20.xml"/><Relationship Id="rId72" Type="http://schemas.openxmlformats.org/officeDocument/2006/relationships/slide" Target="slides/slide41.xml"/><Relationship Id="rId80" Type="http://schemas.openxmlformats.org/officeDocument/2006/relationships/slide" Target="slides/slide49.xml"/><Relationship Id="rId85" Type="http://schemas.openxmlformats.org/officeDocument/2006/relationships/slide" Target="slides/slide54.xml"/><Relationship Id="rId93"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2.xml"/><Relationship Id="rId38" Type="http://schemas.openxmlformats.org/officeDocument/2006/relationships/slide" Target="slides/slide7.xml"/><Relationship Id="rId46" Type="http://schemas.openxmlformats.org/officeDocument/2006/relationships/slide" Target="slides/slide15.xml"/><Relationship Id="rId59" Type="http://schemas.openxmlformats.org/officeDocument/2006/relationships/slide" Target="slides/slide28.xml"/><Relationship Id="rId67" Type="http://schemas.openxmlformats.org/officeDocument/2006/relationships/slide" Target="slides/slide36.xml"/><Relationship Id="rId20" Type="http://schemas.openxmlformats.org/officeDocument/2006/relationships/slideMaster" Target="slideMasters/slideMaster20.xml"/><Relationship Id="rId41" Type="http://schemas.openxmlformats.org/officeDocument/2006/relationships/slide" Target="slides/slide10.xml"/><Relationship Id="rId54" Type="http://schemas.openxmlformats.org/officeDocument/2006/relationships/slide" Target="slides/slide23.xml"/><Relationship Id="rId62" Type="http://schemas.openxmlformats.org/officeDocument/2006/relationships/slide" Target="slides/slide31.xml"/><Relationship Id="rId70" Type="http://schemas.openxmlformats.org/officeDocument/2006/relationships/slide" Target="slides/slide39.xml"/><Relationship Id="rId75" Type="http://schemas.openxmlformats.org/officeDocument/2006/relationships/slide" Target="slides/slide44.xml"/><Relationship Id="rId83" Type="http://schemas.openxmlformats.org/officeDocument/2006/relationships/slide" Target="slides/slide52.xml"/><Relationship Id="rId88" Type="http://schemas.openxmlformats.org/officeDocument/2006/relationships/slide" Target="slides/slide57.xml"/><Relationship Id="rId91" Type="http://schemas.openxmlformats.org/officeDocument/2006/relationships/handoutMaster" Target="handoutMasters/handoutMaster1.xml"/><Relationship Id="rId9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5.xml"/><Relationship Id="rId49" Type="http://schemas.openxmlformats.org/officeDocument/2006/relationships/slide" Target="slides/slide18.xml"/><Relationship Id="rId57" Type="http://schemas.openxmlformats.org/officeDocument/2006/relationships/slide" Target="slides/slide26.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 Target="slides/slide13.xml"/><Relationship Id="rId52" Type="http://schemas.openxmlformats.org/officeDocument/2006/relationships/slide" Target="slides/slide21.xml"/><Relationship Id="rId60" Type="http://schemas.openxmlformats.org/officeDocument/2006/relationships/slide" Target="slides/slide29.xml"/><Relationship Id="rId65" Type="http://schemas.openxmlformats.org/officeDocument/2006/relationships/slide" Target="slides/slide34.xml"/><Relationship Id="rId73" Type="http://schemas.openxmlformats.org/officeDocument/2006/relationships/slide" Target="slides/slide42.xml"/><Relationship Id="rId78" Type="http://schemas.openxmlformats.org/officeDocument/2006/relationships/slide" Target="slides/slide47.xml"/><Relationship Id="rId81" Type="http://schemas.openxmlformats.org/officeDocument/2006/relationships/slide" Target="slides/slide50.xml"/><Relationship Id="rId86" Type="http://schemas.openxmlformats.org/officeDocument/2006/relationships/slide" Target="slides/slide55.xml"/><Relationship Id="rId9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8.xml"/><Relationship Id="rId34" Type="http://schemas.openxmlformats.org/officeDocument/2006/relationships/slide" Target="slides/slide3.xml"/><Relationship Id="rId50" Type="http://schemas.openxmlformats.org/officeDocument/2006/relationships/slide" Target="slides/slide19.xml"/><Relationship Id="rId55" Type="http://schemas.openxmlformats.org/officeDocument/2006/relationships/slide" Target="slides/slide24.xml"/><Relationship Id="rId76" Type="http://schemas.openxmlformats.org/officeDocument/2006/relationships/slide" Target="slides/slide45.xml"/><Relationship Id="rId7" Type="http://schemas.openxmlformats.org/officeDocument/2006/relationships/slideMaster" Target="slideMasters/slideMaster7.xml"/><Relationship Id="rId71" Type="http://schemas.openxmlformats.org/officeDocument/2006/relationships/slide" Target="slides/slide40.xml"/><Relationship Id="rId92"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9.xml"/><Relationship Id="rId45" Type="http://schemas.openxmlformats.org/officeDocument/2006/relationships/slide" Target="slides/slide14.xml"/><Relationship Id="rId66" Type="http://schemas.openxmlformats.org/officeDocument/2006/relationships/slide" Target="slides/slide35.xml"/><Relationship Id="rId87" Type="http://schemas.openxmlformats.org/officeDocument/2006/relationships/slide" Target="slides/slide56.xml"/><Relationship Id="rId61" Type="http://schemas.openxmlformats.org/officeDocument/2006/relationships/slide" Target="slides/slide30.xml"/><Relationship Id="rId82" Type="http://schemas.openxmlformats.org/officeDocument/2006/relationships/slide" Target="slides/slide51.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 Target="slides/slide4.xml"/><Relationship Id="rId56" Type="http://schemas.openxmlformats.org/officeDocument/2006/relationships/slide" Target="slides/slide25.xml"/><Relationship Id="rId77" Type="http://schemas.openxmlformats.org/officeDocument/2006/relationships/slide" Target="slides/slide4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 L" userId="db437bf0cd8cf344" providerId="LiveId" clId="{3A00C90D-34B4-42AC-A378-9970481FD79B}"/>
    <pc:docChg chg="undo redo custSel addSld delSld modSld sldOrd delMainMaster">
      <pc:chgData name="J L" userId="db437bf0cd8cf344" providerId="LiveId" clId="{3A00C90D-34B4-42AC-A378-9970481FD79B}" dt="2022-06-22T12:19:53.079" v="12851" actId="6549"/>
      <pc:docMkLst>
        <pc:docMk/>
      </pc:docMkLst>
      <pc:sldChg chg="del">
        <pc:chgData name="J L" userId="db437bf0cd8cf344" providerId="LiveId" clId="{3A00C90D-34B4-42AC-A378-9970481FD79B}" dt="2022-06-19T22:52:35.213" v="166" actId="47"/>
        <pc:sldMkLst>
          <pc:docMk/>
          <pc:sldMk cId="1082386157" sldId="268"/>
        </pc:sldMkLst>
      </pc:sldChg>
      <pc:sldChg chg="del">
        <pc:chgData name="J L" userId="db437bf0cd8cf344" providerId="LiveId" clId="{3A00C90D-34B4-42AC-A378-9970481FD79B}" dt="2022-06-19T22:52:35.213" v="166" actId="47"/>
        <pc:sldMkLst>
          <pc:docMk/>
          <pc:sldMk cId="1831319735" sldId="339"/>
        </pc:sldMkLst>
      </pc:sldChg>
      <pc:sldChg chg="del">
        <pc:chgData name="J L" userId="db437bf0cd8cf344" providerId="LiveId" clId="{3A00C90D-34B4-42AC-A378-9970481FD79B}" dt="2022-06-19T22:52:35.213" v="166" actId="47"/>
        <pc:sldMkLst>
          <pc:docMk/>
          <pc:sldMk cId="2932051111" sldId="341"/>
        </pc:sldMkLst>
      </pc:sldChg>
      <pc:sldChg chg="del">
        <pc:chgData name="J L" userId="db437bf0cd8cf344" providerId="LiveId" clId="{3A00C90D-34B4-42AC-A378-9970481FD79B}" dt="2022-06-19T22:52:35.213" v="166" actId="47"/>
        <pc:sldMkLst>
          <pc:docMk/>
          <pc:sldMk cId="3841802906" sldId="343"/>
        </pc:sldMkLst>
      </pc:sldChg>
      <pc:sldChg chg="del">
        <pc:chgData name="J L" userId="db437bf0cd8cf344" providerId="LiveId" clId="{3A00C90D-34B4-42AC-A378-9970481FD79B}" dt="2022-06-19T22:52:35.213" v="166" actId="47"/>
        <pc:sldMkLst>
          <pc:docMk/>
          <pc:sldMk cId="2463864895" sldId="348"/>
        </pc:sldMkLst>
      </pc:sldChg>
      <pc:sldChg chg="del">
        <pc:chgData name="J L" userId="db437bf0cd8cf344" providerId="LiveId" clId="{3A00C90D-34B4-42AC-A378-9970481FD79B}" dt="2022-06-19T22:52:35.213" v="166" actId="47"/>
        <pc:sldMkLst>
          <pc:docMk/>
          <pc:sldMk cId="800251753" sldId="352"/>
        </pc:sldMkLst>
      </pc:sldChg>
      <pc:sldChg chg="del">
        <pc:chgData name="J L" userId="db437bf0cd8cf344" providerId="LiveId" clId="{3A00C90D-34B4-42AC-A378-9970481FD79B}" dt="2022-06-19T22:52:35.213" v="166" actId="47"/>
        <pc:sldMkLst>
          <pc:docMk/>
          <pc:sldMk cId="1811864851" sldId="353"/>
        </pc:sldMkLst>
      </pc:sldChg>
      <pc:sldChg chg="del">
        <pc:chgData name="J L" userId="db437bf0cd8cf344" providerId="LiveId" clId="{3A00C90D-34B4-42AC-A378-9970481FD79B}" dt="2022-06-19T22:52:35.213" v="166" actId="47"/>
        <pc:sldMkLst>
          <pc:docMk/>
          <pc:sldMk cId="215115530" sldId="354"/>
        </pc:sldMkLst>
      </pc:sldChg>
      <pc:sldChg chg="del">
        <pc:chgData name="J L" userId="db437bf0cd8cf344" providerId="LiveId" clId="{3A00C90D-34B4-42AC-A378-9970481FD79B}" dt="2022-06-19T22:52:35.213" v="166" actId="47"/>
        <pc:sldMkLst>
          <pc:docMk/>
          <pc:sldMk cId="2019916009" sldId="358"/>
        </pc:sldMkLst>
      </pc:sldChg>
      <pc:sldChg chg="del">
        <pc:chgData name="J L" userId="db437bf0cd8cf344" providerId="LiveId" clId="{3A00C90D-34B4-42AC-A378-9970481FD79B}" dt="2022-06-19T22:52:35.213" v="166" actId="47"/>
        <pc:sldMkLst>
          <pc:docMk/>
          <pc:sldMk cId="3940081315" sldId="404"/>
        </pc:sldMkLst>
      </pc:sldChg>
      <pc:sldChg chg="del">
        <pc:chgData name="J L" userId="db437bf0cd8cf344" providerId="LiveId" clId="{3A00C90D-34B4-42AC-A378-9970481FD79B}" dt="2022-06-19T22:52:35.213" v="166" actId="47"/>
        <pc:sldMkLst>
          <pc:docMk/>
          <pc:sldMk cId="2343106003" sldId="410"/>
        </pc:sldMkLst>
      </pc:sldChg>
      <pc:sldChg chg="del">
        <pc:chgData name="J L" userId="db437bf0cd8cf344" providerId="LiveId" clId="{3A00C90D-34B4-42AC-A378-9970481FD79B}" dt="2022-06-19T22:52:35.213" v="166" actId="47"/>
        <pc:sldMkLst>
          <pc:docMk/>
          <pc:sldMk cId="1933045340" sldId="447"/>
        </pc:sldMkLst>
      </pc:sldChg>
      <pc:sldChg chg="del">
        <pc:chgData name="J L" userId="db437bf0cd8cf344" providerId="LiveId" clId="{3A00C90D-34B4-42AC-A378-9970481FD79B}" dt="2022-06-19T22:52:35.213" v="166" actId="47"/>
        <pc:sldMkLst>
          <pc:docMk/>
          <pc:sldMk cId="2047551798" sldId="463"/>
        </pc:sldMkLst>
      </pc:sldChg>
      <pc:sldChg chg="del">
        <pc:chgData name="J L" userId="db437bf0cd8cf344" providerId="LiveId" clId="{3A00C90D-34B4-42AC-A378-9970481FD79B}" dt="2022-06-19T22:52:35.213" v="166" actId="47"/>
        <pc:sldMkLst>
          <pc:docMk/>
          <pc:sldMk cId="1297823841" sldId="464"/>
        </pc:sldMkLst>
      </pc:sldChg>
      <pc:sldChg chg="del">
        <pc:chgData name="J L" userId="db437bf0cd8cf344" providerId="LiveId" clId="{3A00C90D-34B4-42AC-A378-9970481FD79B}" dt="2022-06-19T22:52:35.213" v="166" actId="47"/>
        <pc:sldMkLst>
          <pc:docMk/>
          <pc:sldMk cId="2707897778" sldId="583"/>
        </pc:sldMkLst>
      </pc:sldChg>
      <pc:sldChg chg="del">
        <pc:chgData name="J L" userId="db437bf0cd8cf344" providerId="LiveId" clId="{3A00C90D-34B4-42AC-A378-9970481FD79B}" dt="2022-06-19T22:52:35.213" v="166" actId="47"/>
        <pc:sldMkLst>
          <pc:docMk/>
          <pc:sldMk cId="82361556" sldId="620"/>
        </pc:sldMkLst>
      </pc:sldChg>
      <pc:sldChg chg="modSp mod">
        <pc:chgData name="J L" userId="db437bf0cd8cf344" providerId="LiveId" clId="{3A00C90D-34B4-42AC-A378-9970481FD79B}" dt="2022-06-22T01:02:54.479" v="10427" actId="20577"/>
        <pc:sldMkLst>
          <pc:docMk/>
          <pc:sldMk cId="77359045" sldId="722"/>
        </pc:sldMkLst>
        <pc:spChg chg="mod">
          <ac:chgData name="J L" userId="db437bf0cd8cf344" providerId="LiveId" clId="{3A00C90D-34B4-42AC-A378-9970481FD79B}" dt="2022-06-22T01:02:54.479" v="10427" actId="20577"/>
          <ac:spMkLst>
            <pc:docMk/>
            <pc:sldMk cId="77359045" sldId="722"/>
            <ac:spMk id="645122" creationId="{38DFFC52-436B-2049-BC66-9FF2A94A4931}"/>
          </ac:spMkLst>
        </pc:spChg>
      </pc:sldChg>
      <pc:sldChg chg="addSp delSp modSp add mod ord modAnim">
        <pc:chgData name="J L" userId="db437bf0cd8cf344" providerId="LiveId" clId="{3A00C90D-34B4-42AC-A378-9970481FD79B}" dt="2022-06-22T01:28:52.859" v="10510"/>
        <pc:sldMkLst>
          <pc:docMk/>
          <pc:sldMk cId="1807382080" sldId="1063"/>
        </pc:sldMkLst>
        <pc:spChg chg="add mod">
          <ac:chgData name="J L" userId="db437bf0cd8cf344" providerId="LiveId" clId="{3A00C90D-34B4-42AC-A378-9970481FD79B}" dt="2022-06-22T01:22:29.797" v="10453" actId="338"/>
          <ac:spMkLst>
            <pc:docMk/>
            <pc:sldMk cId="1807382080" sldId="1063"/>
            <ac:spMk id="2" creationId="{FC03F364-3A9F-FFB1-3054-A4C54E14CA51}"/>
          </ac:spMkLst>
        </pc:spChg>
        <pc:spChg chg="del mod topLvl">
          <ac:chgData name="J L" userId="db437bf0cd8cf344" providerId="LiveId" clId="{3A00C90D-34B4-42AC-A378-9970481FD79B}" dt="2022-06-22T01:26:20.385" v="10487" actId="478"/>
          <ac:spMkLst>
            <pc:docMk/>
            <pc:sldMk cId="1807382080" sldId="1063"/>
            <ac:spMk id="5" creationId="{55356616-31F1-2B7C-4FA2-73C684E7E8DA}"/>
          </ac:spMkLst>
        </pc:spChg>
        <pc:spChg chg="mod">
          <ac:chgData name="J L" userId="db437bf0cd8cf344" providerId="LiveId" clId="{3A00C90D-34B4-42AC-A378-9970481FD79B}" dt="2022-06-22T01:22:29.797" v="10453" actId="338"/>
          <ac:spMkLst>
            <pc:docMk/>
            <pc:sldMk cId="1807382080" sldId="1063"/>
            <ac:spMk id="7" creationId="{16F1274A-1620-DC6D-2BB5-FBDF48955D88}"/>
          </ac:spMkLst>
        </pc:spChg>
        <pc:spChg chg="mod ord">
          <ac:chgData name="J L" userId="db437bf0cd8cf344" providerId="LiveId" clId="{3A00C90D-34B4-42AC-A378-9970481FD79B}" dt="2022-06-22T01:28:26.412" v="10505" actId="166"/>
          <ac:spMkLst>
            <pc:docMk/>
            <pc:sldMk cId="1807382080" sldId="1063"/>
            <ac:spMk id="8" creationId="{C94894F6-BCFA-D5CD-3D02-0B3A7885CFC5}"/>
          </ac:spMkLst>
        </pc:spChg>
        <pc:spChg chg="mod topLvl">
          <ac:chgData name="J L" userId="db437bf0cd8cf344" providerId="LiveId" clId="{3A00C90D-34B4-42AC-A378-9970481FD79B}" dt="2022-06-22T01:23:11.668" v="10455" actId="164"/>
          <ac:spMkLst>
            <pc:docMk/>
            <pc:sldMk cId="1807382080" sldId="1063"/>
            <ac:spMk id="9" creationId="{EFDF1290-FE9A-AD3C-88BA-0A7AD8A97762}"/>
          </ac:spMkLst>
        </pc:spChg>
        <pc:spChg chg="mod topLvl">
          <ac:chgData name="J L" userId="db437bf0cd8cf344" providerId="LiveId" clId="{3A00C90D-34B4-42AC-A378-9970481FD79B}" dt="2022-06-22T01:23:11.668" v="10455" actId="164"/>
          <ac:spMkLst>
            <pc:docMk/>
            <pc:sldMk cId="1807382080" sldId="1063"/>
            <ac:spMk id="10" creationId="{A645FE21-DC25-767F-9570-A72D352913B6}"/>
          </ac:spMkLst>
        </pc:spChg>
        <pc:spChg chg="mod topLvl">
          <ac:chgData name="J L" userId="db437bf0cd8cf344" providerId="LiveId" clId="{3A00C90D-34B4-42AC-A378-9970481FD79B}" dt="2022-06-22T01:23:17.996" v="10456" actId="164"/>
          <ac:spMkLst>
            <pc:docMk/>
            <pc:sldMk cId="1807382080" sldId="1063"/>
            <ac:spMk id="11" creationId="{E1C3A7CF-FC58-D18F-17FB-ADB1D555B4E9}"/>
          </ac:spMkLst>
        </pc:spChg>
        <pc:spChg chg="mod topLvl">
          <ac:chgData name="J L" userId="db437bf0cd8cf344" providerId="LiveId" clId="{3A00C90D-34B4-42AC-A378-9970481FD79B}" dt="2022-06-22T01:23:17.996" v="10456" actId="164"/>
          <ac:spMkLst>
            <pc:docMk/>
            <pc:sldMk cId="1807382080" sldId="1063"/>
            <ac:spMk id="12" creationId="{6DFD9862-D260-5A12-874D-C88B014755A2}"/>
          </ac:spMkLst>
        </pc:spChg>
        <pc:spChg chg="mod topLvl">
          <ac:chgData name="J L" userId="db437bf0cd8cf344" providerId="LiveId" clId="{3A00C90D-34B4-42AC-A378-9970481FD79B}" dt="2022-06-22T01:23:22.596" v="10457" actId="164"/>
          <ac:spMkLst>
            <pc:docMk/>
            <pc:sldMk cId="1807382080" sldId="1063"/>
            <ac:spMk id="13" creationId="{07AD8BA0-A239-2305-3113-5A6BA900A006}"/>
          </ac:spMkLst>
        </pc:spChg>
        <pc:spChg chg="mod topLvl">
          <ac:chgData name="J L" userId="db437bf0cd8cf344" providerId="LiveId" clId="{3A00C90D-34B4-42AC-A378-9970481FD79B}" dt="2022-06-22T01:23:22.596" v="10457" actId="164"/>
          <ac:spMkLst>
            <pc:docMk/>
            <pc:sldMk cId="1807382080" sldId="1063"/>
            <ac:spMk id="14" creationId="{21E1B0A0-FCEE-03DB-28A9-5212860E5936}"/>
          </ac:spMkLst>
        </pc:spChg>
        <pc:spChg chg="mod topLvl">
          <ac:chgData name="J L" userId="db437bf0cd8cf344" providerId="LiveId" clId="{3A00C90D-34B4-42AC-A378-9970481FD79B}" dt="2022-06-22T01:23:29.714" v="10458" actId="164"/>
          <ac:spMkLst>
            <pc:docMk/>
            <pc:sldMk cId="1807382080" sldId="1063"/>
            <ac:spMk id="15" creationId="{2958BE6E-8D30-B028-3F2E-D2BE373CFA42}"/>
          </ac:spMkLst>
        </pc:spChg>
        <pc:spChg chg="mod topLvl">
          <ac:chgData name="J L" userId="db437bf0cd8cf344" providerId="LiveId" clId="{3A00C90D-34B4-42AC-A378-9970481FD79B}" dt="2022-06-22T01:23:29.714" v="10458" actId="164"/>
          <ac:spMkLst>
            <pc:docMk/>
            <pc:sldMk cId="1807382080" sldId="1063"/>
            <ac:spMk id="16" creationId="{943428EB-61C0-996B-748F-B88D42D64E6C}"/>
          </ac:spMkLst>
        </pc:spChg>
        <pc:spChg chg="mod topLvl">
          <ac:chgData name="J L" userId="db437bf0cd8cf344" providerId="LiveId" clId="{3A00C90D-34B4-42AC-A378-9970481FD79B}" dt="2022-06-22T01:23:38.115" v="10459" actId="164"/>
          <ac:spMkLst>
            <pc:docMk/>
            <pc:sldMk cId="1807382080" sldId="1063"/>
            <ac:spMk id="17" creationId="{22847B45-363F-C3FA-71EC-B99EFEA9C4EF}"/>
          </ac:spMkLst>
        </pc:spChg>
        <pc:spChg chg="mod topLvl">
          <ac:chgData name="J L" userId="db437bf0cd8cf344" providerId="LiveId" clId="{3A00C90D-34B4-42AC-A378-9970481FD79B}" dt="2022-06-22T01:23:38.115" v="10459" actId="164"/>
          <ac:spMkLst>
            <pc:docMk/>
            <pc:sldMk cId="1807382080" sldId="1063"/>
            <ac:spMk id="18" creationId="{503E576B-34FC-5358-AB05-CFCD625968FE}"/>
          </ac:spMkLst>
        </pc:spChg>
        <pc:spChg chg="mod topLvl">
          <ac:chgData name="J L" userId="db437bf0cd8cf344" providerId="LiveId" clId="{3A00C90D-34B4-42AC-A378-9970481FD79B}" dt="2022-06-22T01:23:11.668" v="10455" actId="164"/>
          <ac:spMkLst>
            <pc:docMk/>
            <pc:sldMk cId="1807382080" sldId="1063"/>
            <ac:spMk id="19" creationId="{FBEB41E1-B8EB-FF8A-6A00-2B0EA79A7135}"/>
          </ac:spMkLst>
        </pc:spChg>
        <pc:spChg chg="mod topLvl">
          <ac:chgData name="J L" userId="db437bf0cd8cf344" providerId="LiveId" clId="{3A00C90D-34B4-42AC-A378-9970481FD79B}" dt="2022-06-22T01:23:11.668" v="10455" actId="164"/>
          <ac:spMkLst>
            <pc:docMk/>
            <pc:sldMk cId="1807382080" sldId="1063"/>
            <ac:spMk id="20" creationId="{87FCC7B4-9CAA-ECAD-A0E6-BB6AFD8644EA}"/>
          </ac:spMkLst>
        </pc:spChg>
        <pc:spChg chg="mod topLvl">
          <ac:chgData name="J L" userId="db437bf0cd8cf344" providerId="LiveId" clId="{3A00C90D-34B4-42AC-A378-9970481FD79B}" dt="2022-06-22T01:23:11.668" v="10455" actId="164"/>
          <ac:spMkLst>
            <pc:docMk/>
            <pc:sldMk cId="1807382080" sldId="1063"/>
            <ac:spMk id="21" creationId="{9F76CC41-2E7A-5FBB-29B2-A4B546F4A565}"/>
          </ac:spMkLst>
        </pc:spChg>
        <pc:spChg chg="mod topLvl">
          <ac:chgData name="J L" userId="db437bf0cd8cf344" providerId="LiveId" clId="{3A00C90D-34B4-42AC-A378-9970481FD79B}" dt="2022-06-22T01:23:11.668" v="10455" actId="164"/>
          <ac:spMkLst>
            <pc:docMk/>
            <pc:sldMk cId="1807382080" sldId="1063"/>
            <ac:spMk id="22" creationId="{2BC62576-4B43-BC62-AC3B-F6DC52E0522C}"/>
          </ac:spMkLst>
        </pc:spChg>
        <pc:spChg chg="mod topLvl">
          <ac:chgData name="J L" userId="db437bf0cd8cf344" providerId="LiveId" clId="{3A00C90D-34B4-42AC-A378-9970481FD79B}" dt="2022-06-22T01:23:11.668" v="10455" actId="164"/>
          <ac:spMkLst>
            <pc:docMk/>
            <pc:sldMk cId="1807382080" sldId="1063"/>
            <ac:spMk id="23" creationId="{8610299C-E1AA-F840-8E4B-1C894D2D4F8C}"/>
          </ac:spMkLst>
        </pc:spChg>
        <pc:spChg chg="mod topLvl">
          <ac:chgData name="J L" userId="db437bf0cd8cf344" providerId="LiveId" clId="{3A00C90D-34B4-42AC-A378-9970481FD79B}" dt="2022-06-22T01:23:11.668" v="10455" actId="164"/>
          <ac:spMkLst>
            <pc:docMk/>
            <pc:sldMk cId="1807382080" sldId="1063"/>
            <ac:spMk id="24" creationId="{A33040AD-2E2A-3C98-BD3F-43DDC9ACDD3B}"/>
          </ac:spMkLst>
        </pc:spChg>
        <pc:spChg chg="mod topLvl">
          <ac:chgData name="J L" userId="db437bf0cd8cf344" providerId="LiveId" clId="{3A00C90D-34B4-42AC-A378-9970481FD79B}" dt="2022-06-22T01:23:11.668" v="10455" actId="164"/>
          <ac:spMkLst>
            <pc:docMk/>
            <pc:sldMk cId="1807382080" sldId="1063"/>
            <ac:spMk id="25" creationId="{F743CDFD-56A0-B009-B9B8-B8DA855C0AB0}"/>
          </ac:spMkLst>
        </pc:spChg>
        <pc:spChg chg="mod topLvl">
          <ac:chgData name="J L" userId="db437bf0cd8cf344" providerId="LiveId" clId="{3A00C90D-34B4-42AC-A378-9970481FD79B}" dt="2022-06-22T01:23:11.668" v="10455" actId="164"/>
          <ac:spMkLst>
            <pc:docMk/>
            <pc:sldMk cId="1807382080" sldId="1063"/>
            <ac:spMk id="26" creationId="{F8F8E155-FA1B-AEA5-460D-A59FEF428D6D}"/>
          </ac:spMkLst>
        </pc:spChg>
        <pc:spChg chg="mod topLvl">
          <ac:chgData name="J L" userId="db437bf0cd8cf344" providerId="LiveId" clId="{3A00C90D-34B4-42AC-A378-9970481FD79B}" dt="2022-06-22T01:23:11.668" v="10455" actId="164"/>
          <ac:spMkLst>
            <pc:docMk/>
            <pc:sldMk cId="1807382080" sldId="1063"/>
            <ac:spMk id="27" creationId="{51634FAF-D172-9234-0E7B-165283CA113D}"/>
          </ac:spMkLst>
        </pc:spChg>
        <pc:spChg chg="mod topLvl">
          <ac:chgData name="J L" userId="db437bf0cd8cf344" providerId="LiveId" clId="{3A00C90D-34B4-42AC-A378-9970481FD79B}" dt="2022-06-22T01:23:11.668" v="10455" actId="164"/>
          <ac:spMkLst>
            <pc:docMk/>
            <pc:sldMk cId="1807382080" sldId="1063"/>
            <ac:spMk id="28" creationId="{B1932496-A899-5E14-8E08-0298726A1192}"/>
          </ac:spMkLst>
        </pc:spChg>
        <pc:spChg chg="mod topLvl">
          <ac:chgData name="J L" userId="db437bf0cd8cf344" providerId="LiveId" clId="{3A00C90D-34B4-42AC-A378-9970481FD79B}" dt="2022-06-22T01:23:11.668" v="10455" actId="164"/>
          <ac:spMkLst>
            <pc:docMk/>
            <pc:sldMk cId="1807382080" sldId="1063"/>
            <ac:spMk id="29" creationId="{806E44AE-1AAF-173D-8AAF-D2030E593DF2}"/>
          </ac:spMkLst>
        </pc:spChg>
        <pc:spChg chg="mod topLvl">
          <ac:chgData name="J L" userId="db437bf0cd8cf344" providerId="LiveId" clId="{3A00C90D-34B4-42AC-A378-9970481FD79B}" dt="2022-06-22T01:23:11.668" v="10455" actId="164"/>
          <ac:spMkLst>
            <pc:docMk/>
            <pc:sldMk cId="1807382080" sldId="1063"/>
            <ac:spMk id="30" creationId="{AF95354C-4E28-7702-BC7E-399F20E4DF18}"/>
          </ac:spMkLst>
        </pc:spChg>
        <pc:spChg chg="mod topLvl">
          <ac:chgData name="J L" userId="db437bf0cd8cf344" providerId="LiveId" clId="{3A00C90D-34B4-42AC-A378-9970481FD79B}" dt="2022-06-22T01:23:11.668" v="10455" actId="164"/>
          <ac:spMkLst>
            <pc:docMk/>
            <pc:sldMk cId="1807382080" sldId="1063"/>
            <ac:spMk id="31" creationId="{BD27E594-D852-E4C6-D822-C1BE404AEDA1}"/>
          </ac:spMkLst>
        </pc:spChg>
        <pc:spChg chg="mod topLvl">
          <ac:chgData name="J L" userId="db437bf0cd8cf344" providerId="LiveId" clId="{3A00C90D-34B4-42AC-A378-9970481FD79B}" dt="2022-06-22T01:23:11.668" v="10455" actId="164"/>
          <ac:spMkLst>
            <pc:docMk/>
            <pc:sldMk cId="1807382080" sldId="1063"/>
            <ac:spMk id="32" creationId="{B42267AD-6F85-B3F6-3162-406494B65F04}"/>
          </ac:spMkLst>
        </pc:spChg>
        <pc:spChg chg="mod topLvl">
          <ac:chgData name="J L" userId="db437bf0cd8cf344" providerId="LiveId" clId="{3A00C90D-34B4-42AC-A378-9970481FD79B}" dt="2022-06-22T01:23:11.668" v="10455" actId="164"/>
          <ac:spMkLst>
            <pc:docMk/>
            <pc:sldMk cId="1807382080" sldId="1063"/>
            <ac:spMk id="33" creationId="{DDB02491-6E31-042C-14EA-931B6EDE0519}"/>
          </ac:spMkLst>
        </pc:spChg>
        <pc:spChg chg="mod topLvl">
          <ac:chgData name="J L" userId="db437bf0cd8cf344" providerId="LiveId" clId="{3A00C90D-34B4-42AC-A378-9970481FD79B}" dt="2022-06-22T01:23:11.668" v="10455" actId="164"/>
          <ac:spMkLst>
            <pc:docMk/>
            <pc:sldMk cId="1807382080" sldId="1063"/>
            <ac:spMk id="34" creationId="{FE454BB8-2B2E-9F55-F171-D91BBE0AF5F7}"/>
          </ac:spMkLst>
        </pc:spChg>
        <pc:spChg chg="mod topLvl">
          <ac:chgData name="J L" userId="db437bf0cd8cf344" providerId="LiveId" clId="{3A00C90D-34B4-42AC-A378-9970481FD79B}" dt="2022-06-22T01:23:11.668" v="10455" actId="164"/>
          <ac:spMkLst>
            <pc:docMk/>
            <pc:sldMk cId="1807382080" sldId="1063"/>
            <ac:spMk id="35" creationId="{62B33699-126E-CEB4-AEE9-FFBF4FB5DBB0}"/>
          </ac:spMkLst>
        </pc:spChg>
        <pc:spChg chg="mod topLvl">
          <ac:chgData name="J L" userId="db437bf0cd8cf344" providerId="LiveId" clId="{3A00C90D-34B4-42AC-A378-9970481FD79B}" dt="2022-06-22T01:23:11.668" v="10455" actId="164"/>
          <ac:spMkLst>
            <pc:docMk/>
            <pc:sldMk cId="1807382080" sldId="1063"/>
            <ac:spMk id="36" creationId="{074B3CD9-690E-50E8-A1B6-64E25F4A0436}"/>
          </ac:spMkLst>
        </pc:spChg>
        <pc:spChg chg="mod topLvl">
          <ac:chgData name="J L" userId="db437bf0cd8cf344" providerId="LiveId" clId="{3A00C90D-34B4-42AC-A378-9970481FD79B}" dt="2022-06-22T01:23:11.668" v="10455" actId="164"/>
          <ac:spMkLst>
            <pc:docMk/>
            <pc:sldMk cId="1807382080" sldId="1063"/>
            <ac:spMk id="37" creationId="{FF958BEE-AF51-CC73-B7A4-9600F575148C}"/>
          </ac:spMkLst>
        </pc:spChg>
        <pc:spChg chg="mod topLvl">
          <ac:chgData name="J L" userId="db437bf0cd8cf344" providerId="LiveId" clId="{3A00C90D-34B4-42AC-A378-9970481FD79B}" dt="2022-06-22T01:23:11.668" v="10455" actId="164"/>
          <ac:spMkLst>
            <pc:docMk/>
            <pc:sldMk cId="1807382080" sldId="1063"/>
            <ac:spMk id="38" creationId="{82FD0611-7309-843A-7AD4-735D164E81D4}"/>
          </ac:spMkLst>
        </pc:spChg>
        <pc:spChg chg="mod topLvl">
          <ac:chgData name="J L" userId="db437bf0cd8cf344" providerId="LiveId" clId="{3A00C90D-34B4-42AC-A378-9970481FD79B}" dt="2022-06-22T01:23:11.668" v="10455" actId="164"/>
          <ac:spMkLst>
            <pc:docMk/>
            <pc:sldMk cId="1807382080" sldId="1063"/>
            <ac:spMk id="39" creationId="{870069CD-4540-A4F3-C84C-E3A39581C0AF}"/>
          </ac:spMkLst>
        </pc:spChg>
        <pc:spChg chg="mod topLvl">
          <ac:chgData name="J L" userId="db437bf0cd8cf344" providerId="LiveId" clId="{3A00C90D-34B4-42AC-A378-9970481FD79B}" dt="2022-06-22T01:23:17.996" v="10456" actId="164"/>
          <ac:spMkLst>
            <pc:docMk/>
            <pc:sldMk cId="1807382080" sldId="1063"/>
            <ac:spMk id="40" creationId="{2A919E79-EA43-7BE3-3CF0-3F5408422CA4}"/>
          </ac:spMkLst>
        </pc:spChg>
        <pc:spChg chg="mod topLvl">
          <ac:chgData name="J L" userId="db437bf0cd8cf344" providerId="LiveId" clId="{3A00C90D-34B4-42AC-A378-9970481FD79B}" dt="2022-06-22T01:23:17.996" v="10456" actId="164"/>
          <ac:spMkLst>
            <pc:docMk/>
            <pc:sldMk cId="1807382080" sldId="1063"/>
            <ac:spMk id="41" creationId="{C3B22D3F-13B3-AD35-09CD-4805B06FC980}"/>
          </ac:spMkLst>
        </pc:spChg>
        <pc:spChg chg="mod topLvl">
          <ac:chgData name="J L" userId="db437bf0cd8cf344" providerId="LiveId" clId="{3A00C90D-34B4-42AC-A378-9970481FD79B}" dt="2022-06-22T01:23:17.996" v="10456" actId="164"/>
          <ac:spMkLst>
            <pc:docMk/>
            <pc:sldMk cId="1807382080" sldId="1063"/>
            <ac:spMk id="42" creationId="{9317C17C-7C4B-C53A-567C-800C7AF73171}"/>
          </ac:spMkLst>
        </pc:spChg>
        <pc:spChg chg="mod topLvl">
          <ac:chgData name="J L" userId="db437bf0cd8cf344" providerId="LiveId" clId="{3A00C90D-34B4-42AC-A378-9970481FD79B}" dt="2022-06-22T01:23:17.996" v="10456" actId="164"/>
          <ac:spMkLst>
            <pc:docMk/>
            <pc:sldMk cId="1807382080" sldId="1063"/>
            <ac:spMk id="43" creationId="{FB463877-CEDE-189A-1A16-BA51D1809631}"/>
          </ac:spMkLst>
        </pc:spChg>
        <pc:spChg chg="mod topLvl">
          <ac:chgData name="J L" userId="db437bf0cd8cf344" providerId="LiveId" clId="{3A00C90D-34B4-42AC-A378-9970481FD79B}" dt="2022-06-22T01:23:17.996" v="10456" actId="164"/>
          <ac:spMkLst>
            <pc:docMk/>
            <pc:sldMk cId="1807382080" sldId="1063"/>
            <ac:spMk id="44" creationId="{E8841419-CC41-2484-7804-37B37C1FB790}"/>
          </ac:spMkLst>
        </pc:spChg>
        <pc:spChg chg="mod topLvl">
          <ac:chgData name="J L" userId="db437bf0cd8cf344" providerId="LiveId" clId="{3A00C90D-34B4-42AC-A378-9970481FD79B}" dt="2022-06-22T01:23:17.996" v="10456" actId="164"/>
          <ac:spMkLst>
            <pc:docMk/>
            <pc:sldMk cId="1807382080" sldId="1063"/>
            <ac:spMk id="45" creationId="{E7552E06-60EF-00B3-230F-03FD31DD0849}"/>
          </ac:spMkLst>
        </pc:spChg>
        <pc:spChg chg="mod topLvl">
          <ac:chgData name="J L" userId="db437bf0cd8cf344" providerId="LiveId" clId="{3A00C90D-34B4-42AC-A378-9970481FD79B}" dt="2022-06-22T01:23:17.996" v="10456" actId="164"/>
          <ac:spMkLst>
            <pc:docMk/>
            <pc:sldMk cId="1807382080" sldId="1063"/>
            <ac:spMk id="46" creationId="{5289A429-52B5-B482-2BCC-4490890BB780}"/>
          </ac:spMkLst>
        </pc:spChg>
        <pc:spChg chg="mod topLvl">
          <ac:chgData name="J L" userId="db437bf0cd8cf344" providerId="LiveId" clId="{3A00C90D-34B4-42AC-A378-9970481FD79B}" dt="2022-06-22T01:23:17.996" v="10456" actId="164"/>
          <ac:spMkLst>
            <pc:docMk/>
            <pc:sldMk cId="1807382080" sldId="1063"/>
            <ac:spMk id="47" creationId="{5BBAFB6D-5DA4-FB12-3526-30C35390C3A3}"/>
          </ac:spMkLst>
        </pc:spChg>
        <pc:spChg chg="mod topLvl">
          <ac:chgData name="J L" userId="db437bf0cd8cf344" providerId="LiveId" clId="{3A00C90D-34B4-42AC-A378-9970481FD79B}" dt="2022-06-22T01:23:17.996" v="10456" actId="164"/>
          <ac:spMkLst>
            <pc:docMk/>
            <pc:sldMk cId="1807382080" sldId="1063"/>
            <ac:spMk id="48" creationId="{C1032347-DCB1-51BA-82AD-6549A992C33B}"/>
          </ac:spMkLst>
        </pc:spChg>
        <pc:spChg chg="mod topLvl">
          <ac:chgData name="J L" userId="db437bf0cd8cf344" providerId="LiveId" clId="{3A00C90D-34B4-42AC-A378-9970481FD79B}" dt="2022-06-22T01:23:17.996" v="10456" actId="164"/>
          <ac:spMkLst>
            <pc:docMk/>
            <pc:sldMk cId="1807382080" sldId="1063"/>
            <ac:spMk id="49" creationId="{E0D4AD16-A90D-BA24-EF57-07811629DCF6}"/>
          </ac:spMkLst>
        </pc:spChg>
        <pc:spChg chg="mod topLvl">
          <ac:chgData name="J L" userId="db437bf0cd8cf344" providerId="LiveId" clId="{3A00C90D-34B4-42AC-A378-9970481FD79B}" dt="2022-06-22T01:23:17.996" v="10456" actId="164"/>
          <ac:spMkLst>
            <pc:docMk/>
            <pc:sldMk cId="1807382080" sldId="1063"/>
            <ac:spMk id="50" creationId="{09FD7FF2-DD23-AE40-5E58-C12D44B0BFA8}"/>
          </ac:spMkLst>
        </pc:spChg>
        <pc:spChg chg="mod topLvl">
          <ac:chgData name="J L" userId="db437bf0cd8cf344" providerId="LiveId" clId="{3A00C90D-34B4-42AC-A378-9970481FD79B}" dt="2022-06-22T01:23:17.996" v="10456" actId="164"/>
          <ac:spMkLst>
            <pc:docMk/>
            <pc:sldMk cId="1807382080" sldId="1063"/>
            <ac:spMk id="51" creationId="{66A9476C-4CA2-5DA7-BC87-365B73146B25}"/>
          </ac:spMkLst>
        </pc:spChg>
        <pc:spChg chg="mod topLvl">
          <ac:chgData name="J L" userId="db437bf0cd8cf344" providerId="LiveId" clId="{3A00C90D-34B4-42AC-A378-9970481FD79B}" dt="2022-06-22T01:23:17.996" v="10456" actId="164"/>
          <ac:spMkLst>
            <pc:docMk/>
            <pc:sldMk cId="1807382080" sldId="1063"/>
            <ac:spMk id="52" creationId="{24F1D188-3D08-68E2-2B98-225CD2DC49A4}"/>
          </ac:spMkLst>
        </pc:spChg>
        <pc:spChg chg="mod topLvl">
          <ac:chgData name="J L" userId="db437bf0cd8cf344" providerId="LiveId" clId="{3A00C90D-34B4-42AC-A378-9970481FD79B}" dt="2022-06-22T01:23:17.996" v="10456" actId="164"/>
          <ac:spMkLst>
            <pc:docMk/>
            <pc:sldMk cId="1807382080" sldId="1063"/>
            <ac:spMk id="53" creationId="{19C41153-28AF-1C10-1E23-B857279E464A}"/>
          </ac:spMkLst>
        </pc:spChg>
        <pc:spChg chg="mod topLvl">
          <ac:chgData name="J L" userId="db437bf0cd8cf344" providerId="LiveId" clId="{3A00C90D-34B4-42AC-A378-9970481FD79B}" dt="2022-06-22T01:23:22.596" v="10457" actId="164"/>
          <ac:spMkLst>
            <pc:docMk/>
            <pc:sldMk cId="1807382080" sldId="1063"/>
            <ac:spMk id="54" creationId="{B398AE2D-559C-07CB-F89C-A8A4B2AE3E3E}"/>
          </ac:spMkLst>
        </pc:spChg>
        <pc:spChg chg="mod topLvl">
          <ac:chgData name="J L" userId="db437bf0cd8cf344" providerId="LiveId" clId="{3A00C90D-34B4-42AC-A378-9970481FD79B}" dt="2022-06-22T01:23:22.596" v="10457" actId="164"/>
          <ac:spMkLst>
            <pc:docMk/>
            <pc:sldMk cId="1807382080" sldId="1063"/>
            <ac:spMk id="55" creationId="{A87DD9D4-1573-8B0C-C848-73C189D376CF}"/>
          </ac:spMkLst>
        </pc:spChg>
        <pc:spChg chg="mod topLvl">
          <ac:chgData name="J L" userId="db437bf0cd8cf344" providerId="LiveId" clId="{3A00C90D-34B4-42AC-A378-9970481FD79B}" dt="2022-06-22T01:23:22.596" v="10457" actId="164"/>
          <ac:spMkLst>
            <pc:docMk/>
            <pc:sldMk cId="1807382080" sldId="1063"/>
            <ac:spMk id="56" creationId="{BAEB5FB0-064A-47CC-93B4-2DDC3904BB23}"/>
          </ac:spMkLst>
        </pc:spChg>
        <pc:spChg chg="mod topLvl">
          <ac:chgData name="J L" userId="db437bf0cd8cf344" providerId="LiveId" clId="{3A00C90D-34B4-42AC-A378-9970481FD79B}" dt="2022-06-22T01:23:22.596" v="10457" actId="164"/>
          <ac:spMkLst>
            <pc:docMk/>
            <pc:sldMk cId="1807382080" sldId="1063"/>
            <ac:spMk id="57" creationId="{EDDF702A-A1E1-4921-F394-4B885C24EC28}"/>
          </ac:spMkLst>
        </pc:spChg>
        <pc:spChg chg="mod topLvl">
          <ac:chgData name="J L" userId="db437bf0cd8cf344" providerId="LiveId" clId="{3A00C90D-34B4-42AC-A378-9970481FD79B}" dt="2022-06-22T01:23:22.596" v="10457" actId="164"/>
          <ac:spMkLst>
            <pc:docMk/>
            <pc:sldMk cId="1807382080" sldId="1063"/>
            <ac:spMk id="58" creationId="{39F73881-8474-3B23-2ABC-BBDCE14E5B6F}"/>
          </ac:spMkLst>
        </pc:spChg>
        <pc:spChg chg="mod topLvl">
          <ac:chgData name="J L" userId="db437bf0cd8cf344" providerId="LiveId" clId="{3A00C90D-34B4-42AC-A378-9970481FD79B}" dt="2022-06-22T01:23:22.596" v="10457" actId="164"/>
          <ac:spMkLst>
            <pc:docMk/>
            <pc:sldMk cId="1807382080" sldId="1063"/>
            <ac:spMk id="59" creationId="{3351264F-73B8-FEC6-A2C1-0BBB8F200525}"/>
          </ac:spMkLst>
        </pc:spChg>
        <pc:spChg chg="mod topLvl">
          <ac:chgData name="J L" userId="db437bf0cd8cf344" providerId="LiveId" clId="{3A00C90D-34B4-42AC-A378-9970481FD79B}" dt="2022-06-22T01:23:22.596" v="10457" actId="164"/>
          <ac:spMkLst>
            <pc:docMk/>
            <pc:sldMk cId="1807382080" sldId="1063"/>
            <ac:spMk id="60" creationId="{0BF395BC-6156-63AF-5DCF-9DDB3E8F24D1}"/>
          </ac:spMkLst>
        </pc:spChg>
        <pc:spChg chg="mod topLvl">
          <ac:chgData name="J L" userId="db437bf0cd8cf344" providerId="LiveId" clId="{3A00C90D-34B4-42AC-A378-9970481FD79B}" dt="2022-06-22T01:23:22.596" v="10457" actId="164"/>
          <ac:spMkLst>
            <pc:docMk/>
            <pc:sldMk cId="1807382080" sldId="1063"/>
            <ac:spMk id="61" creationId="{53A9899E-82F8-71FE-F58D-645508C965B3}"/>
          </ac:spMkLst>
        </pc:spChg>
        <pc:spChg chg="mod topLvl">
          <ac:chgData name="J L" userId="db437bf0cd8cf344" providerId="LiveId" clId="{3A00C90D-34B4-42AC-A378-9970481FD79B}" dt="2022-06-22T01:23:29.714" v="10458" actId="164"/>
          <ac:spMkLst>
            <pc:docMk/>
            <pc:sldMk cId="1807382080" sldId="1063"/>
            <ac:spMk id="62" creationId="{5703074E-A2F9-D2F1-0A3D-43E1C4C76C7A}"/>
          </ac:spMkLst>
        </pc:spChg>
        <pc:spChg chg="mod topLvl">
          <ac:chgData name="J L" userId="db437bf0cd8cf344" providerId="LiveId" clId="{3A00C90D-34B4-42AC-A378-9970481FD79B}" dt="2022-06-22T01:23:29.714" v="10458" actId="164"/>
          <ac:spMkLst>
            <pc:docMk/>
            <pc:sldMk cId="1807382080" sldId="1063"/>
            <ac:spMk id="63" creationId="{59DA1A2E-BD27-4C4A-FD92-EE6761A2AD65}"/>
          </ac:spMkLst>
        </pc:spChg>
        <pc:spChg chg="mod topLvl">
          <ac:chgData name="J L" userId="db437bf0cd8cf344" providerId="LiveId" clId="{3A00C90D-34B4-42AC-A378-9970481FD79B}" dt="2022-06-22T01:23:29.714" v="10458" actId="164"/>
          <ac:spMkLst>
            <pc:docMk/>
            <pc:sldMk cId="1807382080" sldId="1063"/>
            <ac:spMk id="64" creationId="{08314D8D-0391-C229-F936-B8471C1E91E7}"/>
          </ac:spMkLst>
        </pc:spChg>
        <pc:spChg chg="mod topLvl">
          <ac:chgData name="J L" userId="db437bf0cd8cf344" providerId="LiveId" clId="{3A00C90D-34B4-42AC-A378-9970481FD79B}" dt="2022-06-22T01:23:29.714" v="10458" actId="164"/>
          <ac:spMkLst>
            <pc:docMk/>
            <pc:sldMk cId="1807382080" sldId="1063"/>
            <ac:spMk id="65" creationId="{63DB502C-D6D8-7CE7-5200-539458EC6E5F}"/>
          </ac:spMkLst>
        </pc:spChg>
        <pc:spChg chg="mod topLvl">
          <ac:chgData name="J L" userId="db437bf0cd8cf344" providerId="LiveId" clId="{3A00C90D-34B4-42AC-A378-9970481FD79B}" dt="2022-06-22T01:23:29.714" v="10458" actId="164"/>
          <ac:spMkLst>
            <pc:docMk/>
            <pc:sldMk cId="1807382080" sldId="1063"/>
            <ac:spMk id="66" creationId="{0537F22F-EFFF-2F4A-67EA-7E4ACB5DC905}"/>
          </ac:spMkLst>
        </pc:spChg>
        <pc:spChg chg="mod topLvl">
          <ac:chgData name="J L" userId="db437bf0cd8cf344" providerId="LiveId" clId="{3A00C90D-34B4-42AC-A378-9970481FD79B}" dt="2022-06-22T01:23:29.714" v="10458" actId="164"/>
          <ac:spMkLst>
            <pc:docMk/>
            <pc:sldMk cId="1807382080" sldId="1063"/>
            <ac:spMk id="67" creationId="{EC4BFFF7-92B4-6381-2922-9282712C3423}"/>
          </ac:spMkLst>
        </pc:spChg>
        <pc:spChg chg="mod topLvl">
          <ac:chgData name="J L" userId="db437bf0cd8cf344" providerId="LiveId" clId="{3A00C90D-34B4-42AC-A378-9970481FD79B}" dt="2022-06-22T01:23:29.714" v="10458" actId="164"/>
          <ac:spMkLst>
            <pc:docMk/>
            <pc:sldMk cId="1807382080" sldId="1063"/>
            <ac:spMk id="68" creationId="{8CFCBEA6-3AD9-B4C1-75E5-EED2A7E95D66}"/>
          </ac:spMkLst>
        </pc:spChg>
        <pc:spChg chg="mod topLvl">
          <ac:chgData name="J L" userId="db437bf0cd8cf344" providerId="LiveId" clId="{3A00C90D-34B4-42AC-A378-9970481FD79B}" dt="2022-06-22T01:23:29.714" v="10458" actId="164"/>
          <ac:spMkLst>
            <pc:docMk/>
            <pc:sldMk cId="1807382080" sldId="1063"/>
            <ac:spMk id="69" creationId="{B442DEEE-4E71-DC39-3914-AFA1A2EE4945}"/>
          </ac:spMkLst>
        </pc:spChg>
        <pc:spChg chg="mod topLvl">
          <ac:chgData name="J L" userId="db437bf0cd8cf344" providerId="LiveId" clId="{3A00C90D-34B4-42AC-A378-9970481FD79B}" dt="2022-06-22T01:23:29.714" v="10458" actId="164"/>
          <ac:spMkLst>
            <pc:docMk/>
            <pc:sldMk cId="1807382080" sldId="1063"/>
            <ac:spMk id="70" creationId="{3106E850-1094-477A-9694-42CB8E06F91C}"/>
          </ac:spMkLst>
        </pc:spChg>
        <pc:spChg chg="mod topLvl">
          <ac:chgData name="J L" userId="db437bf0cd8cf344" providerId="LiveId" clId="{3A00C90D-34B4-42AC-A378-9970481FD79B}" dt="2022-06-22T01:23:29.714" v="10458" actId="164"/>
          <ac:spMkLst>
            <pc:docMk/>
            <pc:sldMk cId="1807382080" sldId="1063"/>
            <ac:spMk id="71" creationId="{8F732DD8-6101-C0D2-80C3-ABCBE0050051}"/>
          </ac:spMkLst>
        </pc:spChg>
        <pc:spChg chg="mod topLvl">
          <ac:chgData name="J L" userId="db437bf0cd8cf344" providerId="LiveId" clId="{3A00C90D-34B4-42AC-A378-9970481FD79B}" dt="2022-06-22T01:23:29.714" v="10458" actId="164"/>
          <ac:spMkLst>
            <pc:docMk/>
            <pc:sldMk cId="1807382080" sldId="1063"/>
            <ac:spMk id="72" creationId="{37AB006A-D756-7A2A-0643-6E9C1EE80180}"/>
          </ac:spMkLst>
        </pc:spChg>
        <pc:spChg chg="mod topLvl">
          <ac:chgData name="J L" userId="db437bf0cd8cf344" providerId="LiveId" clId="{3A00C90D-34B4-42AC-A378-9970481FD79B}" dt="2022-06-22T01:23:29.714" v="10458" actId="164"/>
          <ac:spMkLst>
            <pc:docMk/>
            <pc:sldMk cId="1807382080" sldId="1063"/>
            <ac:spMk id="73" creationId="{A0C6A24F-1F63-B3AE-2A12-D5843569C5DB}"/>
          </ac:spMkLst>
        </pc:spChg>
        <pc:spChg chg="mod topLvl">
          <ac:chgData name="J L" userId="db437bf0cd8cf344" providerId="LiveId" clId="{3A00C90D-34B4-42AC-A378-9970481FD79B}" dt="2022-06-22T01:23:29.714" v="10458" actId="164"/>
          <ac:spMkLst>
            <pc:docMk/>
            <pc:sldMk cId="1807382080" sldId="1063"/>
            <ac:spMk id="74" creationId="{1B5FE86E-873A-B32E-C7A8-8DDE3E1706D4}"/>
          </ac:spMkLst>
        </pc:spChg>
        <pc:spChg chg="mod topLvl">
          <ac:chgData name="J L" userId="db437bf0cd8cf344" providerId="LiveId" clId="{3A00C90D-34B4-42AC-A378-9970481FD79B}" dt="2022-06-22T01:23:29.714" v="10458" actId="164"/>
          <ac:spMkLst>
            <pc:docMk/>
            <pc:sldMk cId="1807382080" sldId="1063"/>
            <ac:spMk id="75" creationId="{B7F76715-F436-6613-3649-37F577C59EE7}"/>
          </ac:spMkLst>
        </pc:spChg>
        <pc:spChg chg="mod topLvl">
          <ac:chgData name="J L" userId="db437bf0cd8cf344" providerId="LiveId" clId="{3A00C90D-34B4-42AC-A378-9970481FD79B}" dt="2022-06-22T01:23:29.714" v="10458" actId="164"/>
          <ac:spMkLst>
            <pc:docMk/>
            <pc:sldMk cId="1807382080" sldId="1063"/>
            <ac:spMk id="76" creationId="{8F659DCF-756C-7BAF-4092-40B99E2AF91A}"/>
          </ac:spMkLst>
        </pc:spChg>
        <pc:spChg chg="mod topLvl">
          <ac:chgData name="J L" userId="db437bf0cd8cf344" providerId="LiveId" clId="{3A00C90D-34B4-42AC-A378-9970481FD79B}" dt="2022-06-22T01:23:29.714" v="10458" actId="164"/>
          <ac:spMkLst>
            <pc:docMk/>
            <pc:sldMk cId="1807382080" sldId="1063"/>
            <ac:spMk id="77" creationId="{69D240E4-8FAB-E6DB-AB3B-6008EFCE46BF}"/>
          </ac:spMkLst>
        </pc:spChg>
        <pc:spChg chg="mod topLvl">
          <ac:chgData name="J L" userId="db437bf0cd8cf344" providerId="LiveId" clId="{3A00C90D-34B4-42AC-A378-9970481FD79B}" dt="2022-06-22T01:23:29.714" v="10458" actId="164"/>
          <ac:spMkLst>
            <pc:docMk/>
            <pc:sldMk cId="1807382080" sldId="1063"/>
            <ac:spMk id="78" creationId="{410E0730-7354-68CA-391C-F75E06A616EF}"/>
          </ac:spMkLst>
        </pc:spChg>
        <pc:spChg chg="mod topLvl">
          <ac:chgData name="J L" userId="db437bf0cd8cf344" providerId="LiveId" clId="{3A00C90D-34B4-42AC-A378-9970481FD79B}" dt="2022-06-22T01:23:29.714" v="10458" actId="164"/>
          <ac:spMkLst>
            <pc:docMk/>
            <pc:sldMk cId="1807382080" sldId="1063"/>
            <ac:spMk id="79" creationId="{DB211A5D-97AC-0E21-79CD-7F2B860A34B5}"/>
          </ac:spMkLst>
        </pc:spChg>
        <pc:spChg chg="mod topLvl">
          <ac:chgData name="J L" userId="db437bf0cd8cf344" providerId="LiveId" clId="{3A00C90D-34B4-42AC-A378-9970481FD79B}" dt="2022-06-22T01:23:29.714" v="10458" actId="164"/>
          <ac:spMkLst>
            <pc:docMk/>
            <pc:sldMk cId="1807382080" sldId="1063"/>
            <ac:spMk id="80" creationId="{38F82F05-065A-4B1C-DC8A-DEE6E31BD609}"/>
          </ac:spMkLst>
        </pc:spChg>
        <pc:spChg chg="mod topLvl">
          <ac:chgData name="J L" userId="db437bf0cd8cf344" providerId="LiveId" clId="{3A00C90D-34B4-42AC-A378-9970481FD79B}" dt="2022-06-22T01:23:29.714" v="10458" actId="164"/>
          <ac:spMkLst>
            <pc:docMk/>
            <pc:sldMk cId="1807382080" sldId="1063"/>
            <ac:spMk id="81" creationId="{75FCB34C-432D-8B2F-92B4-5D6676D61100}"/>
          </ac:spMkLst>
        </pc:spChg>
        <pc:spChg chg="mod topLvl">
          <ac:chgData name="J L" userId="db437bf0cd8cf344" providerId="LiveId" clId="{3A00C90D-34B4-42AC-A378-9970481FD79B}" dt="2022-06-22T01:23:29.714" v="10458" actId="164"/>
          <ac:spMkLst>
            <pc:docMk/>
            <pc:sldMk cId="1807382080" sldId="1063"/>
            <ac:spMk id="82" creationId="{429588F4-2F86-6573-C149-BC560090185E}"/>
          </ac:spMkLst>
        </pc:spChg>
        <pc:spChg chg="mod topLvl">
          <ac:chgData name="J L" userId="db437bf0cd8cf344" providerId="LiveId" clId="{3A00C90D-34B4-42AC-A378-9970481FD79B}" dt="2022-06-22T01:23:29.714" v="10458" actId="164"/>
          <ac:spMkLst>
            <pc:docMk/>
            <pc:sldMk cId="1807382080" sldId="1063"/>
            <ac:spMk id="83" creationId="{C2B09EF8-D237-A052-9463-512B3B94EC69}"/>
          </ac:spMkLst>
        </pc:spChg>
        <pc:spChg chg="mod topLvl">
          <ac:chgData name="J L" userId="db437bf0cd8cf344" providerId="LiveId" clId="{3A00C90D-34B4-42AC-A378-9970481FD79B}" dt="2022-06-22T01:23:29.714" v="10458" actId="164"/>
          <ac:spMkLst>
            <pc:docMk/>
            <pc:sldMk cId="1807382080" sldId="1063"/>
            <ac:spMk id="84" creationId="{FCA973F3-C752-2338-A1D3-C08D4AC5D441}"/>
          </ac:spMkLst>
        </pc:spChg>
        <pc:spChg chg="mod topLvl">
          <ac:chgData name="J L" userId="db437bf0cd8cf344" providerId="LiveId" clId="{3A00C90D-34B4-42AC-A378-9970481FD79B}" dt="2022-06-22T01:23:29.714" v="10458" actId="164"/>
          <ac:spMkLst>
            <pc:docMk/>
            <pc:sldMk cId="1807382080" sldId="1063"/>
            <ac:spMk id="85" creationId="{EF9B7EC7-D8CD-3836-D3EA-EF1F88714015}"/>
          </ac:spMkLst>
        </pc:spChg>
        <pc:spChg chg="mod topLvl">
          <ac:chgData name="J L" userId="db437bf0cd8cf344" providerId="LiveId" clId="{3A00C90D-34B4-42AC-A378-9970481FD79B}" dt="2022-06-22T01:23:29.714" v="10458" actId="164"/>
          <ac:spMkLst>
            <pc:docMk/>
            <pc:sldMk cId="1807382080" sldId="1063"/>
            <ac:spMk id="86" creationId="{E92BF759-C83E-D169-6E09-D2E863652635}"/>
          </ac:spMkLst>
        </pc:spChg>
        <pc:spChg chg="mod topLvl">
          <ac:chgData name="J L" userId="db437bf0cd8cf344" providerId="LiveId" clId="{3A00C90D-34B4-42AC-A378-9970481FD79B}" dt="2022-06-22T01:23:29.714" v="10458" actId="164"/>
          <ac:spMkLst>
            <pc:docMk/>
            <pc:sldMk cId="1807382080" sldId="1063"/>
            <ac:spMk id="87" creationId="{D11061F2-A184-6265-D711-1BBB385F63D3}"/>
          </ac:spMkLst>
        </pc:spChg>
        <pc:spChg chg="mod topLvl">
          <ac:chgData name="J L" userId="db437bf0cd8cf344" providerId="LiveId" clId="{3A00C90D-34B4-42AC-A378-9970481FD79B}" dt="2022-06-22T01:23:38.115" v="10459" actId="164"/>
          <ac:spMkLst>
            <pc:docMk/>
            <pc:sldMk cId="1807382080" sldId="1063"/>
            <ac:spMk id="88" creationId="{D9407BDD-482C-087A-A1CF-2578A885BD90}"/>
          </ac:spMkLst>
        </pc:spChg>
        <pc:spChg chg="mod topLvl">
          <ac:chgData name="J L" userId="db437bf0cd8cf344" providerId="LiveId" clId="{3A00C90D-34B4-42AC-A378-9970481FD79B}" dt="2022-06-22T01:23:38.115" v="10459" actId="164"/>
          <ac:spMkLst>
            <pc:docMk/>
            <pc:sldMk cId="1807382080" sldId="1063"/>
            <ac:spMk id="89" creationId="{12862617-9297-D924-2E84-0596A9428534}"/>
          </ac:spMkLst>
        </pc:spChg>
        <pc:spChg chg="mod topLvl">
          <ac:chgData name="J L" userId="db437bf0cd8cf344" providerId="LiveId" clId="{3A00C90D-34B4-42AC-A378-9970481FD79B}" dt="2022-06-22T01:23:38.115" v="10459" actId="164"/>
          <ac:spMkLst>
            <pc:docMk/>
            <pc:sldMk cId="1807382080" sldId="1063"/>
            <ac:spMk id="90" creationId="{0AEFFDD3-A16B-9B60-D583-C45FFA025100}"/>
          </ac:spMkLst>
        </pc:spChg>
        <pc:spChg chg="mod topLvl">
          <ac:chgData name="J L" userId="db437bf0cd8cf344" providerId="LiveId" clId="{3A00C90D-34B4-42AC-A378-9970481FD79B}" dt="2022-06-22T01:23:38.115" v="10459" actId="164"/>
          <ac:spMkLst>
            <pc:docMk/>
            <pc:sldMk cId="1807382080" sldId="1063"/>
            <ac:spMk id="91" creationId="{8B7D253E-3B11-4BDA-D5F8-D46C91B1BC9D}"/>
          </ac:spMkLst>
        </pc:spChg>
        <pc:spChg chg="mod topLvl">
          <ac:chgData name="J L" userId="db437bf0cd8cf344" providerId="LiveId" clId="{3A00C90D-34B4-42AC-A378-9970481FD79B}" dt="2022-06-22T01:23:38.115" v="10459" actId="164"/>
          <ac:spMkLst>
            <pc:docMk/>
            <pc:sldMk cId="1807382080" sldId="1063"/>
            <ac:spMk id="92" creationId="{50A39160-B1E5-20EF-CA2B-30C8C2BE4549}"/>
          </ac:spMkLst>
        </pc:spChg>
        <pc:spChg chg="mod topLvl">
          <ac:chgData name="J L" userId="db437bf0cd8cf344" providerId="LiveId" clId="{3A00C90D-34B4-42AC-A378-9970481FD79B}" dt="2022-06-22T01:23:38.115" v="10459" actId="164"/>
          <ac:spMkLst>
            <pc:docMk/>
            <pc:sldMk cId="1807382080" sldId="1063"/>
            <ac:spMk id="93" creationId="{196AD7BE-7CB8-7749-0C63-4F6AB1B880DE}"/>
          </ac:spMkLst>
        </pc:spChg>
        <pc:spChg chg="mod topLvl">
          <ac:chgData name="J L" userId="db437bf0cd8cf344" providerId="LiveId" clId="{3A00C90D-34B4-42AC-A378-9970481FD79B}" dt="2022-06-22T01:23:38.115" v="10459" actId="164"/>
          <ac:spMkLst>
            <pc:docMk/>
            <pc:sldMk cId="1807382080" sldId="1063"/>
            <ac:spMk id="94" creationId="{B18A719F-7283-A79E-4F55-B663AF121A1A}"/>
          </ac:spMkLst>
        </pc:spChg>
        <pc:spChg chg="mod topLvl">
          <ac:chgData name="J L" userId="db437bf0cd8cf344" providerId="LiveId" clId="{3A00C90D-34B4-42AC-A378-9970481FD79B}" dt="2022-06-22T01:23:38.115" v="10459" actId="164"/>
          <ac:spMkLst>
            <pc:docMk/>
            <pc:sldMk cId="1807382080" sldId="1063"/>
            <ac:spMk id="95" creationId="{A9220DB5-1AE9-5B4B-6598-B3B71B92581A}"/>
          </ac:spMkLst>
        </pc:spChg>
        <pc:spChg chg="mod topLvl">
          <ac:chgData name="J L" userId="db437bf0cd8cf344" providerId="LiveId" clId="{3A00C90D-34B4-42AC-A378-9970481FD79B}" dt="2022-06-22T01:23:38.115" v="10459" actId="164"/>
          <ac:spMkLst>
            <pc:docMk/>
            <pc:sldMk cId="1807382080" sldId="1063"/>
            <ac:spMk id="96" creationId="{9C1F616A-40E3-7FD1-D33A-55A4C12024EF}"/>
          </ac:spMkLst>
        </pc:spChg>
        <pc:spChg chg="mod topLvl">
          <ac:chgData name="J L" userId="db437bf0cd8cf344" providerId="LiveId" clId="{3A00C90D-34B4-42AC-A378-9970481FD79B}" dt="2022-06-22T01:23:38.115" v="10459" actId="164"/>
          <ac:spMkLst>
            <pc:docMk/>
            <pc:sldMk cId="1807382080" sldId="1063"/>
            <ac:spMk id="97" creationId="{C2257876-7269-CDB6-F038-F842A51E20BA}"/>
          </ac:spMkLst>
        </pc:spChg>
        <pc:spChg chg="mod topLvl">
          <ac:chgData name="J L" userId="db437bf0cd8cf344" providerId="LiveId" clId="{3A00C90D-34B4-42AC-A378-9970481FD79B}" dt="2022-06-22T01:23:38.115" v="10459" actId="164"/>
          <ac:spMkLst>
            <pc:docMk/>
            <pc:sldMk cId="1807382080" sldId="1063"/>
            <ac:spMk id="98" creationId="{1F286404-C82D-AEE7-78A4-0DC4BCC55A17}"/>
          </ac:spMkLst>
        </pc:spChg>
        <pc:spChg chg="mod topLvl">
          <ac:chgData name="J L" userId="db437bf0cd8cf344" providerId="LiveId" clId="{3A00C90D-34B4-42AC-A378-9970481FD79B}" dt="2022-06-22T01:23:38.115" v="10459" actId="164"/>
          <ac:spMkLst>
            <pc:docMk/>
            <pc:sldMk cId="1807382080" sldId="1063"/>
            <ac:spMk id="99" creationId="{5D69022B-4287-7598-8E10-6C82EAECBEFC}"/>
          </ac:spMkLst>
        </pc:spChg>
        <pc:spChg chg="mod topLvl">
          <ac:chgData name="J L" userId="db437bf0cd8cf344" providerId="LiveId" clId="{3A00C90D-34B4-42AC-A378-9970481FD79B}" dt="2022-06-22T01:23:38.115" v="10459" actId="164"/>
          <ac:spMkLst>
            <pc:docMk/>
            <pc:sldMk cId="1807382080" sldId="1063"/>
            <ac:spMk id="100" creationId="{0028C1BF-80FB-A8B0-840D-AAEA4C9C36E2}"/>
          </ac:spMkLst>
        </pc:spChg>
        <pc:spChg chg="mod topLvl">
          <ac:chgData name="J L" userId="db437bf0cd8cf344" providerId="LiveId" clId="{3A00C90D-34B4-42AC-A378-9970481FD79B}" dt="2022-06-22T01:23:38.115" v="10459" actId="164"/>
          <ac:spMkLst>
            <pc:docMk/>
            <pc:sldMk cId="1807382080" sldId="1063"/>
            <ac:spMk id="101" creationId="{0EB636CD-4A21-AD3D-13BE-DE592BDE84E1}"/>
          </ac:spMkLst>
        </pc:spChg>
        <pc:spChg chg="mod topLvl">
          <ac:chgData name="J L" userId="db437bf0cd8cf344" providerId="LiveId" clId="{3A00C90D-34B4-42AC-A378-9970481FD79B}" dt="2022-06-22T01:23:38.115" v="10459" actId="164"/>
          <ac:spMkLst>
            <pc:docMk/>
            <pc:sldMk cId="1807382080" sldId="1063"/>
            <ac:spMk id="102" creationId="{23A22965-EC81-4FE0-5FC4-C29287357F5A}"/>
          </ac:spMkLst>
        </pc:spChg>
        <pc:spChg chg="mod topLvl">
          <ac:chgData name="J L" userId="db437bf0cd8cf344" providerId="LiveId" clId="{3A00C90D-34B4-42AC-A378-9970481FD79B}" dt="2022-06-22T01:23:38.115" v="10459" actId="164"/>
          <ac:spMkLst>
            <pc:docMk/>
            <pc:sldMk cId="1807382080" sldId="1063"/>
            <ac:spMk id="103" creationId="{977F3BB2-CD45-60F9-099B-859008611157}"/>
          </ac:spMkLst>
        </pc:spChg>
        <pc:spChg chg="mod topLvl">
          <ac:chgData name="J L" userId="db437bf0cd8cf344" providerId="LiveId" clId="{3A00C90D-34B4-42AC-A378-9970481FD79B}" dt="2022-06-22T01:23:38.115" v="10459" actId="164"/>
          <ac:spMkLst>
            <pc:docMk/>
            <pc:sldMk cId="1807382080" sldId="1063"/>
            <ac:spMk id="104" creationId="{2390C1DA-18D6-76CD-498B-33C6E7F23E18}"/>
          </ac:spMkLst>
        </pc:spChg>
        <pc:spChg chg="mod topLvl">
          <ac:chgData name="J L" userId="db437bf0cd8cf344" providerId="LiveId" clId="{3A00C90D-34B4-42AC-A378-9970481FD79B}" dt="2022-06-22T01:23:38.115" v="10459" actId="164"/>
          <ac:spMkLst>
            <pc:docMk/>
            <pc:sldMk cId="1807382080" sldId="1063"/>
            <ac:spMk id="105" creationId="{392A6CC4-AEAA-7C1E-BDA6-773B8B83D57F}"/>
          </ac:spMkLst>
        </pc:spChg>
        <pc:grpChg chg="mod">
          <ac:chgData name="J L" userId="db437bf0cd8cf344" providerId="LiveId" clId="{3A00C90D-34B4-42AC-A378-9970481FD79B}" dt="2022-06-22T01:22:29.797" v="10453" actId="338"/>
          <ac:grpSpMkLst>
            <pc:docMk/>
            <pc:sldMk cId="1807382080" sldId="1063"/>
            <ac:grpSpMk id="1" creationId="{00000000-0000-0000-0000-000000000000}"/>
          </ac:grpSpMkLst>
        </pc:grpChg>
        <pc:grpChg chg="del mod">
          <ac:chgData name="J L" userId="db437bf0cd8cf344" providerId="LiveId" clId="{3A00C90D-34B4-42AC-A378-9970481FD79B}" dt="2022-06-22T01:22:48.891" v="10454" actId="165"/>
          <ac:grpSpMkLst>
            <pc:docMk/>
            <pc:sldMk cId="1807382080" sldId="1063"/>
            <ac:grpSpMk id="4" creationId="{75817C04-CFFD-AD9B-3754-7EF25FBFC4BF}"/>
          </ac:grpSpMkLst>
        </pc:grpChg>
        <pc:grpChg chg="add del mod">
          <ac:chgData name="J L" userId="db437bf0cd8cf344" providerId="LiveId" clId="{3A00C90D-34B4-42AC-A378-9970481FD79B}" dt="2022-06-22T01:26:20.385" v="10487" actId="478"/>
          <ac:grpSpMkLst>
            <pc:docMk/>
            <pc:sldMk cId="1807382080" sldId="1063"/>
            <ac:grpSpMk id="106" creationId="{CCB57C2F-0062-5E4F-B8C7-16374FDFAD6F}"/>
          </ac:grpSpMkLst>
        </pc:grpChg>
        <pc:grpChg chg="add del mod">
          <ac:chgData name="J L" userId="db437bf0cd8cf344" providerId="LiveId" clId="{3A00C90D-34B4-42AC-A378-9970481FD79B}" dt="2022-06-22T01:26:20.385" v="10487" actId="478"/>
          <ac:grpSpMkLst>
            <pc:docMk/>
            <pc:sldMk cId="1807382080" sldId="1063"/>
            <ac:grpSpMk id="107" creationId="{B309908B-C3C5-FE84-58DC-F5ABC93988D4}"/>
          </ac:grpSpMkLst>
        </pc:grpChg>
        <pc:grpChg chg="add del mod">
          <ac:chgData name="J L" userId="db437bf0cd8cf344" providerId="LiveId" clId="{3A00C90D-34B4-42AC-A378-9970481FD79B}" dt="2022-06-22T01:26:20.385" v="10487" actId="478"/>
          <ac:grpSpMkLst>
            <pc:docMk/>
            <pc:sldMk cId="1807382080" sldId="1063"/>
            <ac:grpSpMk id="108" creationId="{6636BA0A-E2BD-E310-C852-70B65AE2A786}"/>
          </ac:grpSpMkLst>
        </pc:grpChg>
        <pc:grpChg chg="add del mod">
          <ac:chgData name="J L" userId="db437bf0cd8cf344" providerId="LiveId" clId="{3A00C90D-34B4-42AC-A378-9970481FD79B}" dt="2022-06-22T01:26:20.385" v="10487" actId="478"/>
          <ac:grpSpMkLst>
            <pc:docMk/>
            <pc:sldMk cId="1807382080" sldId="1063"/>
            <ac:grpSpMk id="109" creationId="{BDC3200D-ABBA-6585-8217-2DA8F909C1C2}"/>
          </ac:grpSpMkLst>
        </pc:grpChg>
        <pc:grpChg chg="add del mod">
          <ac:chgData name="J L" userId="db437bf0cd8cf344" providerId="LiveId" clId="{3A00C90D-34B4-42AC-A378-9970481FD79B}" dt="2022-06-22T01:26:20.385" v="10487" actId="478"/>
          <ac:grpSpMkLst>
            <pc:docMk/>
            <pc:sldMk cId="1807382080" sldId="1063"/>
            <ac:grpSpMk id="110" creationId="{528BFBA2-DC39-489A-C1C9-D8C65E62C14D}"/>
          </ac:grpSpMkLst>
        </pc:grpChg>
        <pc:graphicFrameChg chg="del modGraphic">
          <ac:chgData name="J L" userId="db437bf0cd8cf344" providerId="LiveId" clId="{3A00C90D-34B4-42AC-A378-9970481FD79B}" dt="2022-06-22T01:21:45.648" v="10452" actId="21"/>
          <ac:graphicFrameMkLst>
            <pc:docMk/>
            <pc:sldMk cId="1807382080" sldId="1063"/>
            <ac:graphicFrameMk id="6" creationId="{491A489F-7455-09D3-6302-F4495F67C2B4}"/>
          </ac:graphicFrameMkLst>
        </pc:graphicFrameChg>
        <pc:graphicFrameChg chg="add mod modGraphic">
          <ac:chgData name="J L" userId="db437bf0cd8cf344" providerId="LiveId" clId="{3A00C90D-34B4-42AC-A378-9970481FD79B}" dt="2022-06-22T01:26:32.631" v="10489" actId="2164"/>
          <ac:graphicFrameMkLst>
            <pc:docMk/>
            <pc:sldMk cId="1807382080" sldId="1063"/>
            <ac:graphicFrameMk id="111" creationId="{905ECC67-F7CA-61BD-D473-4CD08F16CA54}"/>
          </ac:graphicFrameMkLst>
        </pc:graphicFrameChg>
        <pc:graphicFrameChg chg="add mod modGraphic">
          <ac:chgData name="J L" userId="db437bf0cd8cf344" providerId="LiveId" clId="{3A00C90D-34B4-42AC-A378-9970481FD79B}" dt="2022-06-22T01:26:51.625" v="10493" actId="1076"/>
          <ac:graphicFrameMkLst>
            <pc:docMk/>
            <pc:sldMk cId="1807382080" sldId="1063"/>
            <ac:graphicFrameMk id="112" creationId="{70C2B3BF-21D5-508F-E1C5-1DE38ADB94E1}"/>
          </ac:graphicFrameMkLst>
        </pc:graphicFrameChg>
        <pc:graphicFrameChg chg="add mod modGraphic">
          <ac:chgData name="J L" userId="db437bf0cd8cf344" providerId="LiveId" clId="{3A00C90D-34B4-42AC-A378-9970481FD79B}" dt="2022-06-22T01:27:16.018" v="10497" actId="1076"/>
          <ac:graphicFrameMkLst>
            <pc:docMk/>
            <pc:sldMk cId="1807382080" sldId="1063"/>
            <ac:graphicFrameMk id="113" creationId="{ECEC1F3C-6AB8-063E-3F21-BEFBBC85E116}"/>
          </ac:graphicFrameMkLst>
        </pc:graphicFrameChg>
        <pc:graphicFrameChg chg="add mod modGraphic">
          <ac:chgData name="J L" userId="db437bf0cd8cf344" providerId="LiveId" clId="{3A00C90D-34B4-42AC-A378-9970481FD79B}" dt="2022-06-22T01:27:34.474" v="10501" actId="2164"/>
          <ac:graphicFrameMkLst>
            <pc:docMk/>
            <pc:sldMk cId="1807382080" sldId="1063"/>
            <ac:graphicFrameMk id="114" creationId="{08555BEF-D8E5-5164-0D5F-D6D5BFEA2015}"/>
          </ac:graphicFrameMkLst>
        </pc:graphicFrameChg>
        <pc:graphicFrameChg chg="add mod modGraphic">
          <ac:chgData name="J L" userId="db437bf0cd8cf344" providerId="LiveId" clId="{3A00C90D-34B4-42AC-A378-9970481FD79B}" dt="2022-06-22T01:27:47.571" v="10504" actId="1076"/>
          <ac:graphicFrameMkLst>
            <pc:docMk/>
            <pc:sldMk cId="1807382080" sldId="1063"/>
            <ac:graphicFrameMk id="115" creationId="{B92C362B-9190-4F9C-2A68-19F020B25AA9}"/>
          </ac:graphicFrameMkLst>
        </pc:graphicFrameChg>
        <pc:picChg chg="del mod">
          <ac:chgData name="J L" userId="db437bf0cd8cf344" providerId="LiveId" clId="{3A00C90D-34B4-42AC-A378-9970481FD79B}" dt="2022-06-22T01:22:29.797" v="10453" actId="338"/>
          <ac:picMkLst>
            <pc:docMk/>
            <pc:sldMk cId="1807382080" sldId="1063"/>
            <ac:picMk id="3" creationId="{3C4B2CDB-DE4F-37E5-BA35-08250EF613E0}"/>
          </ac:picMkLst>
        </pc:picChg>
      </pc:sldChg>
      <pc:sldChg chg="addSp delSp modSp del mod modNotesTx">
        <pc:chgData name="J L" userId="db437bf0cd8cf344" providerId="LiveId" clId="{3A00C90D-34B4-42AC-A378-9970481FD79B}" dt="2022-06-20T19:10:32.561" v="6327" actId="2696"/>
        <pc:sldMkLst>
          <pc:docMk/>
          <pc:sldMk cId="2563032927" sldId="1063"/>
        </pc:sldMkLst>
        <pc:spChg chg="del">
          <ac:chgData name="J L" userId="db437bf0cd8cf344" providerId="LiveId" clId="{3A00C90D-34B4-42AC-A378-9970481FD79B}" dt="2022-06-20T11:58:09.972" v="3578" actId="478"/>
          <ac:spMkLst>
            <pc:docMk/>
            <pc:sldMk cId="2563032927" sldId="1063"/>
            <ac:spMk id="4" creationId="{8C4C5ED8-BD65-AF44-8947-C1846BA687E5}"/>
          </ac:spMkLst>
        </pc:spChg>
        <pc:spChg chg="add mod">
          <ac:chgData name="J L" userId="db437bf0cd8cf344" providerId="LiveId" clId="{3A00C90D-34B4-42AC-A378-9970481FD79B}" dt="2022-06-20T11:58:10.232" v="3579"/>
          <ac:spMkLst>
            <pc:docMk/>
            <pc:sldMk cId="2563032927" sldId="1063"/>
            <ac:spMk id="7" creationId="{16F1274A-1620-DC6D-2BB5-FBDF48955D88}"/>
          </ac:spMkLst>
        </pc:spChg>
      </pc:sldChg>
      <pc:sldChg chg="addSp delSp modSp add mod delAnim modAnim">
        <pc:chgData name="J L" userId="db437bf0cd8cf344" providerId="LiveId" clId="{3A00C90D-34B4-42AC-A378-9970481FD79B}" dt="2022-06-22T10:18:10.663" v="12767"/>
        <pc:sldMkLst>
          <pc:docMk/>
          <pc:sldMk cId="1307676473" sldId="1085"/>
        </pc:sldMkLst>
        <pc:spChg chg="mod">
          <ac:chgData name="J L" userId="db437bf0cd8cf344" providerId="LiveId" clId="{3A00C90D-34B4-42AC-A378-9970481FD79B}" dt="2022-06-20T19:14:09.924" v="6485" actId="255"/>
          <ac:spMkLst>
            <pc:docMk/>
            <pc:sldMk cId="1307676473" sldId="1085"/>
            <ac:spMk id="3" creationId="{18C512E7-4DA5-81EE-7BAB-842D615DEFE1}"/>
          </ac:spMkLst>
        </pc:spChg>
        <pc:spChg chg="del mod">
          <ac:chgData name="J L" userId="db437bf0cd8cf344" providerId="LiveId" clId="{3A00C90D-34B4-42AC-A378-9970481FD79B}" dt="2022-06-22T01:32:59.600" v="10511" actId="478"/>
          <ac:spMkLst>
            <pc:docMk/>
            <pc:sldMk cId="1307676473" sldId="1085"/>
            <ac:spMk id="4" creationId="{DE013B33-CBA4-8C85-F5C6-96B392E6B4C3}"/>
          </ac:spMkLst>
        </pc:spChg>
        <pc:spChg chg="add mod">
          <ac:chgData name="J L" userId="db437bf0cd8cf344" providerId="LiveId" clId="{3A00C90D-34B4-42AC-A378-9970481FD79B}" dt="2022-06-21T23:44:55.522" v="10045"/>
          <ac:spMkLst>
            <pc:docMk/>
            <pc:sldMk cId="1307676473" sldId="1085"/>
            <ac:spMk id="15" creationId="{8DCAC174-ECB6-1DDC-6776-DD843FC6E176}"/>
          </ac:spMkLst>
        </pc:spChg>
        <pc:spChg chg="mod">
          <ac:chgData name="J L" userId="db437bf0cd8cf344" providerId="LiveId" clId="{3A00C90D-34B4-42AC-A378-9970481FD79B}" dt="2022-06-22T10:17:44.492" v="12765" actId="207"/>
          <ac:spMkLst>
            <pc:docMk/>
            <pc:sldMk cId="1307676473" sldId="1085"/>
            <ac:spMk id="16" creationId="{6413AB6F-CEA2-AFAB-853E-5A6A87795D9D}"/>
          </ac:spMkLst>
        </pc:spChg>
        <pc:spChg chg="add mod">
          <ac:chgData name="J L" userId="db437bf0cd8cf344" providerId="LiveId" clId="{3A00C90D-34B4-42AC-A378-9970481FD79B}" dt="2022-06-22T01:33:00.220" v="10512"/>
          <ac:spMkLst>
            <pc:docMk/>
            <pc:sldMk cId="1307676473" sldId="1085"/>
            <ac:spMk id="17" creationId="{B624E3BC-5565-101B-FDE8-7908E1E5B6DE}"/>
          </ac:spMkLst>
        </pc:spChg>
        <pc:spChg chg="mod">
          <ac:chgData name="J L" userId="db437bf0cd8cf344" providerId="LiveId" clId="{3A00C90D-34B4-42AC-A378-9970481FD79B}" dt="2022-06-20T19:14:38.564" v="6498" actId="208"/>
          <ac:spMkLst>
            <pc:docMk/>
            <pc:sldMk cId="1307676473" sldId="1085"/>
            <ac:spMk id="19" creationId="{24E429DF-993C-AB51-5E77-A2DB7742D2F0}"/>
          </ac:spMkLst>
        </pc:spChg>
        <pc:spChg chg="mod">
          <ac:chgData name="J L" userId="db437bf0cd8cf344" providerId="LiveId" clId="{3A00C90D-34B4-42AC-A378-9970481FD79B}" dt="2022-06-20T19:14:38.564" v="6498" actId="208"/>
          <ac:spMkLst>
            <pc:docMk/>
            <pc:sldMk cId="1307676473" sldId="1085"/>
            <ac:spMk id="21" creationId="{A1D9AC2B-6B7A-26D7-C81B-2D4469066D41}"/>
          </ac:spMkLst>
        </pc:spChg>
        <pc:spChg chg="mod">
          <ac:chgData name="J L" userId="db437bf0cd8cf344" providerId="LiveId" clId="{3A00C90D-34B4-42AC-A378-9970481FD79B}" dt="2022-06-22T10:17:36.989" v="12764" actId="207"/>
          <ac:spMkLst>
            <pc:docMk/>
            <pc:sldMk cId="1307676473" sldId="1085"/>
            <ac:spMk id="23" creationId="{9A1043DB-F1BD-4CF3-0FEB-95F4898EC3D7}"/>
          </ac:spMkLst>
        </pc:spChg>
        <pc:spChg chg="mod">
          <ac:chgData name="J L" userId="db437bf0cd8cf344" providerId="LiveId" clId="{3A00C90D-34B4-42AC-A378-9970481FD79B}" dt="2022-06-20T19:15:35.448" v="6504" actId="2711"/>
          <ac:spMkLst>
            <pc:docMk/>
            <pc:sldMk cId="1307676473" sldId="1085"/>
            <ac:spMk id="24" creationId="{AC33828D-4E1C-5DB7-6A91-514BB1381BDD}"/>
          </ac:spMkLst>
        </pc:spChg>
        <pc:spChg chg="mod">
          <ac:chgData name="J L" userId="db437bf0cd8cf344" providerId="LiveId" clId="{3A00C90D-34B4-42AC-A378-9970481FD79B}" dt="2022-06-20T19:15:35.448" v="6504" actId="2711"/>
          <ac:spMkLst>
            <pc:docMk/>
            <pc:sldMk cId="1307676473" sldId="1085"/>
            <ac:spMk id="25" creationId="{F53BD6A5-FC6D-BB2F-EECF-1FA141298089}"/>
          </ac:spMkLst>
        </pc:spChg>
        <pc:spChg chg="mod">
          <ac:chgData name="J L" userId="db437bf0cd8cf344" providerId="LiveId" clId="{3A00C90D-34B4-42AC-A378-9970481FD79B}" dt="2022-06-20T19:15:35.448" v="6504" actId="2711"/>
          <ac:spMkLst>
            <pc:docMk/>
            <pc:sldMk cId="1307676473" sldId="1085"/>
            <ac:spMk id="26" creationId="{FCA8A8A9-177E-016C-F4A5-136B98B15876}"/>
          </ac:spMkLst>
        </pc:spChg>
        <pc:spChg chg="mod">
          <ac:chgData name="J L" userId="db437bf0cd8cf344" providerId="LiveId" clId="{3A00C90D-34B4-42AC-A378-9970481FD79B}" dt="2022-06-20T19:15:35.448" v="6504" actId="2711"/>
          <ac:spMkLst>
            <pc:docMk/>
            <pc:sldMk cId="1307676473" sldId="1085"/>
            <ac:spMk id="27" creationId="{0F85B686-FB63-BD45-6668-8ACC51CC906B}"/>
          </ac:spMkLst>
        </pc:spChg>
      </pc:sldChg>
      <pc:sldChg chg="addSp delSp modSp add mod">
        <pc:chgData name="J L" userId="db437bf0cd8cf344" providerId="LiveId" clId="{3A00C90D-34B4-42AC-A378-9970481FD79B}" dt="2022-06-22T10:18:00.523" v="12766" actId="207"/>
        <pc:sldMkLst>
          <pc:docMk/>
          <pc:sldMk cId="1281693864" sldId="1095"/>
        </pc:sldMkLst>
        <pc:spChg chg="mod">
          <ac:chgData name="J L" userId="db437bf0cd8cf344" providerId="LiveId" clId="{3A00C90D-34B4-42AC-A378-9970481FD79B}" dt="2022-06-20T19:14:25.321" v="6497" actId="20577"/>
          <ac:spMkLst>
            <pc:docMk/>
            <pc:sldMk cId="1281693864" sldId="1095"/>
            <ac:spMk id="3" creationId="{18C512E7-4DA5-81EE-7BAB-842D615DEFE1}"/>
          </ac:spMkLst>
        </pc:spChg>
        <pc:spChg chg="del mod">
          <ac:chgData name="J L" userId="db437bf0cd8cf344" providerId="LiveId" clId="{3A00C90D-34B4-42AC-A378-9970481FD79B}" dt="2022-06-22T01:33:03.975" v="10513" actId="478"/>
          <ac:spMkLst>
            <pc:docMk/>
            <pc:sldMk cId="1281693864" sldId="1095"/>
            <ac:spMk id="4" creationId="{DE013B33-CBA4-8C85-F5C6-96B392E6B4C3}"/>
          </ac:spMkLst>
        </pc:spChg>
        <pc:spChg chg="mod">
          <ac:chgData name="J L" userId="db437bf0cd8cf344" providerId="LiveId" clId="{3A00C90D-34B4-42AC-A378-9970481FD79B}" dt="2022-06-20T19:14:46.053" v="6499" actId="208"/>
          <ac:spMkLst>
            <pc:docMk/>
            <pc:sldMk cId="1281693864" sldId="1095"/>
            <ac:spMk id="11" creationId="{7939EF41-F0A0-4E4E-9324-27EC13F6C1BF}"/>
          </ac:spMkLst>
        </pc:spChg>
        <pc:spChg chg="mod">
          <ac:chgData name="J L" userId="db437bf0cd8cf344" providerId="LiveId" clId="{3A00C90D-34B4-42AC-A378-9970481FD79B}" dt="2022-06-20T19:14:59.422" v="6502" actId="255"/>
          <ac:spMkLst>
            <pc:docMk/>
            <pc:sldMk cId="1281693864" sldId="1095"/>
            <ac:spMk id="13" creationId="{D1663154-D189-22A1-D3DE-DD1B7C893065}"/>
          </ac:spMkLst>
        </pc:spChg>
        <pc:spChg chg="mod">
          <ac:chgData name="J L" userId="db437bf0cd8cf344" providerId="LiveId" clId="{3A00C90D-34B4-42AC-A378-9970481FD79B}" dt="2022-06-20T19:14:59.422" v="6502" actId="255"/>
          <ac:spMkLst>
            <pc:docMk/>
            <pc:sldMk cId="1281693864" sldId="1095"/>
            <ac:spMk id="21" creationId="{D26F2C19-4C63-5065-30B2-CAF2C1788DC3}"/>
          </ac:spMkLst>
        </pc:spChg>
        <pc:spChg chg="add mod">
          <ac:chgData name="J L" userId="db437bf0cd8cf344" providerId="LiveId" clId="{3A00C90D-34B4-42AC-A378-9970481FD79B}" dt="2022-06-21T23:44:58.044" v="10046"/>
          <ac:spMkLst>
            <pc:docMk/>
            <pc:sldMk cId="1281693864" sldId="1095"/>
            <ac:spMk id="22" creationId="{D504D308-FA02-88A5-4688-BF3EA8D642AB}"/>
          </ac:spMkLst>
        </pc:spChg>
        <pc:spChg chg="add mod">
          <ac:chgData name="J L" userId="db437bf0cd8cf344" providerId="LiveId" clId="{3A00C90D-34B4-42AC-A378-9970481FD79B}" dt="2022-06-22T01:33:04.257" v="10514"/>
          <ac:spMkLst>
            <pc:docMk/>
            <pc:sldMk cId="1281693864" sldId="1095"/>
            <ac:spMk id="24" creationId="{44E80EDF-3E3D-9B6D-71C5-8C886C63DE94}"/>
          </ac:spMkLst>
        </pc:spChg>
        <pc:spChg chg="mod">
          <ac:chgData name="J L" userId="db437bf0cd8cf344" providerId="LiveId" clId="{3A00C90D-34B4-42AC-A378-9970481FD79B}" dt="2022-06-22T10:18:00.523" v="12766" actId="207"/>
          <ac:spMkLst>
            <pc:docMk/>
            <pc:sldMk cId="1281693864" sldId="1095"/>
            <ac:spMk id="29" creationId="{B383E717-9F00-9009-067D-3CDCBF110494}"/>
          </ac:spMkLst>
        </pc:spChg>
      </pc:sldChg>
      <pc:sldChg chg="del">
        <pc:chgData name="J L" userId="db437bf0cd8cf344" providerId="LiveId" clId="{3A00C90D-34B4-42AC-A378-9970481FD79B}" dt="2022-06-19T22:52:35.213" v="166" actId="47"/>
        <pc:sldMkLst>
          <pc:docMk/>
          <pc:sldMk cId="1189337502" sldId="1543"/>
        </pc:sldMkLst>
      </pc:sldChg>
      <pc:sldChg chg="del">
        <pc:chgData name="J L" userId="db437bf0cd8cf344" providerId="LiveId" clId="{3A00C90D-34B4-42AC-A378-9970481FD79B}" dt="2022-06-19T22:52:35.213" v="166" actId="47"/>
        <pc:sldMkLst>
          <pc:docMk/>
          <pc:sldMk cId="3236428116" sldId="1544"/>
        </pc:sldMkLst>
      </pc:sldChg>
      <pc:sldChg chg="del">
        <pc:chgData name="J L" userId="db437bf0cd8cf344" providerId="LiveId" clId="{3A00C90D-34B4-42AC-A378-9970481FD79B}" dt="2022-06-19T22:52:35.213" v="166" actId="47"/>
        <pc:sldMkLst>
          <pc:docMk/>
          <pc:sldMk cId="3320544814" sldId="1545"/>
        </pc:sldMkLst>
      </pc:sldChg>
      <pc:sldChg chg="del">
        <pc:chgData name="J L" userId="db437bf0cd8cf344" providerId="LiveId" clId="{3A00C90D-34B4-42AC-A378-9970481FD79B}" dt="2022-06-19T22:52:35.213" v="166" actId="47"/>
        <pc:sldMkLst>
          <pc:docMk/>
          <pc:sldMk cId="2291091840" sldId="1546"/>
        </pc:sldMkLst>
      </pc:sldChg>
      <pc:sldChg chg="del">
        <pc:chgData name="J L" userId="db437bf0cd8cf344" providerId="LiveId" clId="{3A00C90D-34B4-42AC-A378-9970481FD79B}" dt="2022-06-19T22:52:35.213" v="166" actId="47"/>
        <pc:sldMkLst>
          <pc:docMk/>
          <pc:sldMk cId="2573576254" sldId="1547"/>
        </pc:sldMkLst>
      </pc:sldChg>
      <pc:sldChg chg="del">
        <pc:chgData name="J L" userId="db437bf0cd8cf344" providerId="LiveId" clId="{3A00C90D-34B4-42AC-A378-9970481FD79B}" dt="2022-06-19T22:52:35.213" v="166" actId="47"/>
        <pc:sldMkLst>
          <pc:docMk/>
          <pc:sldMk cId="16322738" sldId="1548"/>
        </pc:sldMkLst>
      </pc:sldChg>
      <pc:sldChg chg="del">
        <pc:chgData name="J L" userId="db437bf0cd8cf344" providerId="LiveId" clId="{3A00C90D-34B4-42AC-A378-9970481FD79B}" dt="2022-06-19T22:52:35.213" v="166" actId="47"/>
        <pc:sldMkLst>
          <pc:docMk/>
          <pc:sldMk cId="780214624" sldId="1549"/>
        </pc:sldMkLst>
      </pc:sldChg>
      <pc:sldChg chg="del">
        <pc:chgData name="J L" userId="db437bf0cd8cf344" providerId="LiveId" clId="{3A00C90D-34B4-42AC-A378-9970481FD79B}" dt="2022-06-19T22:52:35.213" v="166" actId="47"/>
        <pc:sldMkLst>
          <pc:docMk/>
          <pc:sldMk cId="2775467971" sldId="1550"/>
        </pc:sldMkLst>
      </pc:sldChg>
      <pc:sldChg chg="del">
        <pc:chgData name="J L" userId="db437bf0cd8cf344" providerId="LiveId" clId="{3A00C90D-34B4-42AC-A378-9970481FD79B}" dt="2022-06-19T22:52:35.213" v="166" actId="47"/>
        <pc:sldMkLst>
          <pc:docMk/>
          <pc:sldMk cId="2788615741" sldId="1551"/>
        </pc:sldMkLst>
      </pc:sldChg>
      <pc:sldChg chg="del">
        <pc:chgData name="J L" userId="db437bf0cd8cf344" providerId="LiveId" clId="{3A00C90D-34B4-42AC-A378-9970481FD79B}" dt="2022-06-19T22:52:35.213" v="166" actId="47"/>
        <pc:sldMkLst>
          <pc:docMk/>
          <pc:sldMk cId="4055481045" sldId="1552"/>
        </pc:sldMkLst>
      </pc:sldChg>
      <pc:sldChg chg="del">
        <pc:chgData name="J L" userId="db437bf0cd8cf344" providerId="LiveId" clId="{3A00C90D-34B4-42AC-A378-9970481FD79B}" dt="2022-06-19T22:52:35.213" v="166" actId="47"/>
        <pc:sldMkLst>
          <pc:docMk/>
          <pc:sldMk cId="3227814944" sldId="1553"/>
        </pc:sldMkLst>
      </pc:sldChg>
      <pc:sldChg chg="del">
        <pc:chgData name="J L" userId="db437bf0cd8cf344" providerId="LiveId" clId="{3A00C90D-34B4-42AC-A378-9970481FD79B}" dt="2022-06-19T22:52:35.213" v="166" actId="47"/>
        <pc:sldMkLst>
          <pc:docMk/>
          <pc:sldMk cId="419792607" sldId="1554"/>
        </pc:sldMkLst>
      </pc:sldChg>
      <pc:sldChg chg="del">
        <pc:chgData name="J L" userId="db437bf0cd8cf344" providerId="LiveId" clId="{3A00C90D-34B4-42AC-A378-9970481FD79B}" dt="2022-06-19T22:52:35.213" v="166" actId="47"/>
        <pc:sldMkLst>
          <pc:docMk/>
          <pc:sldMk cId="373622419" sldId="1555"/>
        </pc:sldMkLst>
      </pc:sldChg>
      <pc:sldChg chg="del">
        <pc:chgData name="J L" userId="db437bf0cd8cf344" providerId="LiveId" clId="{3A00C90D-34B4-42AC-A378-9970481FD79B}" dt="2022-06-19T22:52:35.213" v="166" actId="47"/>
        <pc:sldMkLst>
          <pc:docMk/>
          <pc:sldMk cId="214690036" sldId="1556"/>
        </pc:sldMkLst>
      </pc:sldChg>
      <pc:sldChg chg="del">
        <pc:chgData name="J L" userId="db437bf0cd8cf344" providerId="LiveId" clId="{3A00C90D-34B4-42AC-A378-9970481FD79B}" dt="2022-06-19T22:52:35.213" v="166" actId="47"/>
        <pc:sldMkLst>
          <pc:docMk/>
          <pc:sldMk cId="3448228252" sldId="1557"/>
        </pc:sldMkLst>
      </pc:sldChg>
      <pc:sldChg chg="del">
        <pc:chgData name="J L" userId="db437bf0cd8cf344" providerId="LiveId" clId="{3A00C90D-34B4-42AC-A378-9970481FD79B}" dt="2022-06-19T22:52:35.213" v="166" actId="47"/>
        <pc:sldMkLst>
          <pc:docMk/>
          <pc:sldMk cId="1166725933" sldId="1558"/>
        </pc:sldMkLst>
      </pc:sldChg>
      <pc:sldChg chg="del">
        <pc:chgData name="J L" userId="db437bf0cd8cf344" providerId="LiveId" clId="{3A00C90D-34B4-42AC-A378-9970481FD79B}" dt="2022-06-19T22:52:35.213" v="166" actId="47"/>
        <pc:sldMkLst>
          <pc:docMk/>
          <pc:sldMk cId="772915538" sldId="1559"/>
        </pc:sldMkLst>
      </pc:sldChg>
      <pc:sldChg chg="del">
        <pc:chgData name="J L" userId="db437bf0cd8cf344" providerId="LiveId" clId="{3A00C90D-34B4-42AC-A378-9970481FD79B}" dt="2022-06-19T22:52:35.213" v="166" actId="47"/>
        <pc:sldMkLst>
          <pc:docMk/>
          <pc:sldMk cId="2940900079" sldId="1560"/>
        </pc:sldMkLst>
      </pc:sldChg>
      <pc:sldChg chg="del">
        <pc:chgData name="J L" userId="db437bf0cd8cf344" providerId="LiveId" clId="{3A00C90D-34B4-42AC-A378-9970481FD79B}" dt="2022-06-19T22:52:35.213" v="166" actId="47"/>
        <pc:sldMkLst>
          <pc:docMk/>
          <pc:sldMk cId="2357972514" sldId="1561"/>
        </pc:sldMkLst>
      </pc:sldChg>
      <pc:sldChg chg="del">
        <pc:chgData name="J L" userId="db437bf0cd8cf344" providerId="LiveId" clId="{3A00C90D-34B4-42AC-A378-9970481FD79B}" dt="2022-06-19T22:52:35.213" v="166" actId="47"/>
        <pc:sldMkLst>
          <pc:docMk/>
          <pc:sldMk cId="3897350864" sldId="1562"/>
        </pc:sldMkLst>
      </pc:sldChg>
      <pc:sldChg chg="del">
        <pc:chgData name="J L" userId="db437bf0cd8cf344" providerId="LiveId" clId="{3A00C90D-34B4-42AC-A378-9970481FD79B}" dt="2022-06-19T22:52:35.213" v="166" actId="47"/>
        <pc:sldMkLst>
          <pc:docMk/>
          <pc:sldMk cId="844452597" sldId="1563"/>
        </pc:sldMkLst>
      </pc:sldChg>
      <pc:sldChg chg="del">
        <pc:chgData name="J L" userId="db437bf0cd8cf344" providerId="LiveId" clId="{3A00C90D-34B4-42AC-A378-9970481FD79B}" dt="2022-06-19T22:52:35.213" v="166" actId="47"/>
        <pc:sldMkLst>
          <pc:docMk/>
          <pc:sldMk cId="4246349755" sldId="1564"/>
        </pc:sldMkLst>
      </pc:sldChg>
      <pc:sldChg chg="del">
        <pc:chgData name="J L" userId="db437bf0cd8cf344" providerId="LiveId" clId="{3A00C90D-34B4-42AC-A378-9970481FD79B}" dt="2022-06-19T22:52:35.213" v="166" actId="47"/>
        <pc:sldMkLst>
          <pc:docMk/>
          <pc:sldMk cId="662508954" sldId="1565"/>
        </pc:sldMkLst>
      </pc:sldChg>
      <pc:sldChg chg="del">
        <pc:chgData name="J L" userId="db437bf0cd8cf344" providerId="LiveId" clId="{3A00C90D-34B4-42AC-A378-9970481FD79B}" dt="2022-06-19T22:52:35.213" v="166" actId="47"/>
        <pc:sldMkLst>
          <pc:docMk/>
          <pc:sldMk cId="1862551691" sldId="1572"/>
        </pc:sldMkLst>
      </pc:sldChg>
      <pc:sldChg chg="del">
        <pc:chgData name="J L" userId="db437bf0cd8cf344" providerId="LiveId" clId="{3A00C90D-34B4-42AC-A378-9970481FD79B}" dt="2022-06-19T22:52:35.213" v="166" actId="47"/>
        <pc:sldMkLst>
          <pc:docMk/>
          <pc:sldMk cId="1107079218" sldId="1573"/>
        </pc:sldMkLst>
      </pc:sldChg>
      <pc:sldChg chg="del">
        <pc:chgData name="J L" userId="db437bf0cd8cf344" providerId="LiveId" clId="{3A00C90D-34B4-42AC-A378-9970481FD79B}" dt="2022-06-19T22:52:35.213" v="166" actId="47"/>
        <pc:sldMkLst>
          <pc:docMk/>
          <pc:sldMk cId="3838047561" sldId="1574"/>
        </pc:sldMkLst>
      </pc:sldChg>
      <pc:sldChg chg="del">
        <pc:chgData name="J L" userId="db437bf0cd8cf344" providerId="LiveId" clId="{3A00C90D-34B4-42AC-A378-9970481FD79B}" dt="2022-06-19T22:52:35.213" v="166" actId="47"/>
        <pc:sldMkLst>
          <pc:docMk/>
          <pc:sldMk cId="2055730306" sldId="1575"/>
        </pc:sldMkLst>
      </pc:sldChg>
      <pc:sldChg chg="del">
        <pc:chgData name="J L" userId="db437bf0cd8cf344" providerId="LiveId" clId="{3A00C90D-34B4-42AC-A378-9970481FD79B}" dt="2022-06-19T22:52:35.213" v="166" actId="47"/>
        <pc:sldMkLst>
          <pc:docMk/>
          <pc:sldMk cId="3960657893" sldId="1576"/>
        </pc:sldMkLst>
      </pc:sldChg>
      <pc:sldChg chg="del">
        <pc:chgData name="J L" userId="db437bf0cd8cf344" providerId="LiveId" clId="{3A00C90D-34B4-42AC-A378-9970481FD79B}" dt="2022-06-19T22:52:35.213" v="166" actId="47"/>
        <pc:sldMkLst>
          <pc:docMk/>
          <pc:sldMk cId="3639836899" sldId="1577"/>
        </pc:sldMkLst>
      </pc:sldChg>
      <pc:sldChg chg="del">
        <pc:chgData name="J L" userId="db437bf0cd8cf344" providerId="LiveId" clId="{3A00C90D-34B4-42AC-A378-9970481FD79B}" dt="2022-06-19T22:52:35.213" v="166" actId="47"/>
        <pc:sldMkLst>
          <pc:docMk/>
          <pc:sldMk cId="3534036289" sldId="1578"/>
        </pc:sldMkLst>
      </pc:sldChg>
      <pc:sldChg chg="del">
        <pc:chgData name="J L" userId="db437bf0cd8cf344" providerId="LiveId" clId="{3A00C90D-34B4-42AC-A378-9970481FD79B}" dt="2022-06-19T22:52:35.213" v="166" actId="47"/>
        <pc:sldMkLst>
          <pc:docMk/>
          <pc:sldMk cId="5683036" sldId="1581"/>
        </pc:sldMkLst>
      </pc:sldChg>
      <pc:sldChg chg="del">
        <pc:chgData name="J L" userId="db437bf0cd8cf344" providerId="LiveId" clId="{3A00C90D-34B4-42AC-A378-9970481FD79B}" dt="2022-06-19T22:52:35.213" v="166" actId="47"/>
        <pc:sldMkLst>
          <pc:docMk/>
          <pc:sldMk cId="987795565" sldId="1626"/>
        </pc:sldMkLst>
      </pc:sldChg>
      <pc:sldChg chg="del">
        <pc:chgData name="J L" userId="db437bf0cd8cf344" providerId="LiveId" clId="{3A00C90D-34B4-42AC-A378-9970481FD79B}" dt="2022-06-19T22:52:35.213" v="166" actId="47"/>
        <pc:sldMkLst>
          <pc:docMk/>
          <pc:sldMk cId="3598773861" sldId="1627"/>
        </pc:sldMkLst>
      </pc:sldChg>
      <pc:sldChg chg="del">
        <pc:chgData name="J L" userId="db437bf0cd8cf344" providerId="LiveId" clId="{3A00C90D-34B4-42AC-A378-9970481FD79B}" dt="2022-06-19T22:52:35.213" v="166" actId="47"/>
        <pc:sldMkLst>
          <pc:docMk/>
          <pc:sldMk cId="1526441319" sldId="1628"/>
        </pc:sldMkLst>
      </pc:sldChg>
      <pc:sldChg chg="del">
        <pc:chgData name="J L" userId="db437bf0cd8cf344" providerId="LiveId" clId="{3A00C90D-34B4-42AC-A378-9970481FD79B}" dt="2022-06-19T22:52:35.213" v="166" actId="47"/>
        <pc:sldMkLst>
          <pc:docMk/>
          <pc:sldMk cId="1738380663" sldId="1629"/>
        </pc:sldMkLst>
      </pc:sldChg>
      <pc:sldChg chg="del">
        <pc:chgData name="J L" userId="db437bf0cd8cf344" providerId="LiveId" clId="{3A00C90D-34B4-42AC-A378-9970481FD79B}" dt="2022-06-19T22:52:35.213" v="166" actId="47"/>
        <pc:sldMkLst>
          <pc:docMk/>
          <pc:sldMk cId="1877612159" sldId="1630"/>
        </pc:sldMkLst>
      </pc:sldChg>
      <pc:sldChg chg="del">
        <pc:chgData name="J L" userId="db437bf0cd8cf344" providerId="LiveId" clId="{3A00C90D-34B4-42AC-A378-9970481FD79B}" dt="2022-06-19T22:52:35.213" v="166" actId="47"/>
        <pc:sldMkLst>
          <pc:docMk/>
          <pc:sldMk cId="3908175959" sldId="1631"/>
        </pc:sldMkLst>
      </pc:sldChg>
      <pc:sldChg chg="del">
        <pc:chgData name="J L" userId="db437bf0cd8cf344" providerId="LiveId" clId="{3A00C90D-34B4-42AC-A378-9970481FD79B}" dt="2022-06-19T22:52:35.213" v="166" actId="47"/>
        <pc:sldMkLst>
          <pc:docMk/>
          <pc:sldMk cId="2114896218" sldId="1632"/>
        </pc:sldMkLst>
      </pc:sldChg>
      <pc:sldChg chg="del">
        <pc:chgData name="J L" userId="db437bf0cd8cf344" providerId="LiveId" clId="{3A00C90D-34B4-42AC-A378-9970481FD79B}" dt="2022-06-19T22:52:35.213" v="166" actId="47"/>
        <pc:sldMkLst>
          <pc:docMk/>
          <pc:sldMk cId="4150112910" sldId="1633"/>
        </pc:sldMkLst>
      </pc:sldChg>
      <pc:sldChg chg="del">
        <pc:chgData name="J L" userId="db437bf0cd8cf344" providerId="LiveId" clId="{3A00C90D-34B4-42AC-A378-9970481FD79B}" dt="2022-06-19T22:52:35.213" v="166" actId="47"/>
        <pc:sldMkLst>
          <pc:docMk/>
          <pc:sldMk cId="3785419489" sldId="1634"/>
        </pc:sldMkLst>
      </pc:sldChg>
      <pc:sldChg chg="del">
        <pc:chgData name="J L" userId="db437bf0cd8cf344" providerId="LiveId" clId="{3A00C90D-34B4-42AC-A378-9970481FD79B}" dt="2022-06-19T22:52:35.213" v="166" actId="47"/>
        <pc:sldMkLst>
          <pc:docMk/>
          <pc:sldMk cId="221166282" sldId="1635"/>
        </pc:sldMkLst>
      </pc:sldChg>
      <pc:sldChg chg="del">
        <pc:chgData name="J L" userId="db437bf0cd8cf344" providerId="LiveId" clId="{3A00C90D-34B4-42AC-A378-9970481FD79B}" dt="2022-06-19T22:52:35.213" v="166" actId="47"/>
        <pc:sldMkLst>
          <pc:docMk/>
          <pc:sldMk cId="2833439048" sldId="1636"/>
        </pc:sldMkLst>
      </pc:sldChg>
      <pc:sldChg chg="del">
        <pc:chgData name="J L" userId="db437bf0cd8cf344" providerId="LiveId" clId="{3A00C90D-34B4-42AC-A378-9970481FD79B}" dt="2022-06-19T22:52:35.213" v="166" actId="47"/>
        <pc:sldMkLst>
          <pc:docMk/>
          <pc:sldMk cId="88813150" sldId="1637"/>
        </pc:sldMkLst>
      </pc:sldChg>
      <pc:sldChg chg="del">
        <pc:chgData name="J L" userId="db437bf0cd8cf344" providerId="LiveId" clId="{3A00C90D-34B4-42AC-A378-9970481FD79B}" dt="2022-06-19T22:52:35.213" v="166" actId="47"/>
        <pc:sldMkLst>
          <pc:docMk/>
          <pc:sldMk cId="891369292" sldId="1638"/>
        </pc:sldMkLst>
      </pc:sldChg>
      <pc:sldChg chg="del">
        <pc:chgData name="J L" userId="db437bf0cd8cf344" providerId="LiveId" clId="{3A00C90D-34B4-42AC-A378-9970481FD79B}" dt="2022-06-19T22:52:35.213" v="166" actId="47"/>
        <pc:sldMkLst>
          <pc:docMk/>
          <pc:sldMk cId="2655092408" sldId="1639"/>
        </pc:sldMkLst>
      </pc:sldChg>
      <pc:sldChg chg="del">
        <pc:chgData name="J L" userId="db437bf0cd8cf344" providerId="LiveId" clId="{3A00C90D-34B4-42AC-A378-9970481FD79B}" dt="2022-06-19T22:53:52.025" v="173" actId="47"/>
        <pc:sldMkLst>
          <pc:docMk/>
          <pc:sldMk cId="1952050705" sldId="1640"/>
        </pc:sldMkLst>
      </pc:sldChg>
      <pc:sldChg chg="modSp add del mod modAnim">
        <pc:chgData name="J L" userId="db437bf0cd8cf344" providerId="LiveId" clId="{3A00C90D-34B4-42AC-A378-9970481FD79B}" dt="2022-06-20T02:44:45.525" v="1983" actId="47"/>
        <pc:sldMkLst>
          <pc:docMk/>
          <pc:sldMk cId="347793473" sldId="4499"/>
        </pc:sldMkLst>
        <pc:spChg chg="mod">
          <ac:chgData name="J L" userId="db437bf0cd8cf344" providerId="LiveId" clId="{3A00C90D-34B4-42AC-A378-9970481FD79B}" dt="2022-06-20T01:18:59.706" v="838" actId="1036"/>
          <ac:spMkLst>
            <pc:docMk/>
            <pc:sldMk cId="347793473" sldId="4499"/>
            <ac:spMk id="2" creationId="{00000000-0000-0000-0000-000000000000}"/>
          </ac:spMkLst>
        </pc:spChg>
        <pc:spChg chg="mod">
          <ac:chgData name="J L" userId="db437bf0cd8cf344" providerId="LiveId" clId="{3A00C90D-34B4-42AC-A378-9970481FD79B}" dt="2022-06-19T23:59:27.600" v="367" actId="5793"/>
          <ac:spMkLst>
            <pc:docMk/>
            <pc:sldMk cId="347793473" sldId="4499"/>
            <ac:spMk id="3" creationId="{00000000-0000-0000-0000-000000000000}"/>
          </ac:spMkLst>
        </pc:spChg>
        <pc:spChg chg="mod">
          <ac:chgData name="J L" userId="db437bf0cd8cf344" providerId="LiveId" clId="{3A00C90D-34B4-42AC-A378-9970481FD79B}" dt="2022-06-19T23:58:58.833" v="354" actId="1036"/>
          <ac:spMkLst>
            <pc:docMk/>
            <pc:sldMk cId="347793473" sldId="4499"/>
            <ac:spMk id="4" creationId="{BDE0E787-8FB8-B94C-ABE5-5CA480A40BE3}"/>
          </ac:spMkLst>
        </pc:spChg>
      </pc:sldChg>
      <pc:sldChg chg="add del modNotes">
        <pc:chgData name="J L" userId="db437bf0cd8cf344" providerId="LiveId" clId="{3A00C90D-34B4-42AC-A378-9970481FD79B}" dt="2022-06-20T02:44:45.525" v="1983" actId="47"/>
        <pc:sldMkLst>
          <pc:docMk/>
          <pc:sldMk cId="2349133725" sldId="4622"/>
        </pc:sldMkLst>
      </pc:sldChg>
      <pc:sldChg chg="modSp add del mod">
        <pc:chgData name="J L" userId="db437bf0cd8cf344" providerId="LiveId" clId="{3A00C90D-34B4-42AC-A378-9970481FD79B}" dt="2022-06-20T02:44:45.525" v="1983" actId="47"/>
        <pc:sldMkLst>
          <pc:docMk/>
          <pc:sldMk cId="2502561068" sldId="4628"/>
        </pc:sldMkLst>
        <pc:spChg chg="mod">
          <ac:chgData name="J L" userId="db437bf0cd8cf344" providerId="LiveId" clId="{3A00C90D-34B4-42AC-A378-9970481FD79B}" dt="2022-06-19T22:52:10.282" v="162" actId="27636"/>
          <ac:spMkLst>
            <pc:docMk/>
            <pc:sldMk cId="2502561068" sldId="4628"/>
            <ac:spMk id="2" creationId="{2A21F9FE-D2D1-2F45-BAE5-42DAD2A940A9}"/>
          </ac:spMkLst>
        </pc:spChg>
      </pc:sldChg>
      <pc:sldChg chg="modSp add del mod">
        <pc:chgData name="J L" userId="db437bf0cd8cf344" providerId="LiveId" clId="{3A00C90D-34B4-42AC-A378-9970481FD79B}" dt="2022-06-20T02:44:45.525" v="1983" actId="47"/>
        <pc:sldMkLst>
          <pc:docMk/>
          <pc:sldMk cId="3390747042" sldId="4631"/>
        </pc:sldMkLst>
        <pc:spChg chg="mod">
          <ac:chgData name="J L" userId="db437bf0cd8cf344" providerId="LiveId" clId="{3A00C90D-34B4-42AC-A378-9970481FD79B}" dt="2022-06-19T22:52:10.284" v="163" actId="27636"/>
          <ac:spMkLst>
            <pc:docMk/>
            <pc:sldMk cId="3390747042" sldId="4631"/>
            <ac:spMk id="2" creationId="{FA5BE541-5CF7-F74E-80A4-C5A73C0D7960}"/>
          </ac:spMkLst>
        </pc:spChg>
      </pc:sldChg>
      <pc:sldChg chg="addSp delSp modSp add mod modAnim">
        <pc:chgData name="J L" userId="db437bf0cd8cf344" providerId="LiveId" clId="{3A00C90D-34B4-42AC-A378-9970481FD79B}" dt="2022-06-21T23:43:50.392" v="10044"/>
        <pc:sldMkLst>
          <pc:docMk/>
          <pc:sldMk cId="2778396053" sldId="4653"/>
        </pc:sldMkLst>
        <pc:spChg chg="del mod">
          <ac:chgData name="J L" userId="db437bf0cd8cf344" providerId="LiveId" clId="{3A00C90D-34B4-42AC-A378-9970481FD79B}" dt="2022-06-20T12:05:19.012" v="3703" actId="478"/>
          <ac:spMkLst>
            <pc:docMk/>
            <pc:sldMk cId="2778396053" sldId="4653"/>
            <ac:spMk id="2" creationId="{00000000-0000-0000-0000-000000000000}"/>
          </ac:spMkLst>
        </pc:spChg>
        <pc:spChg chg="add mod">
          <ac:chgData name="J L" userId="db437bf0cd8cf344" providerId="LiveId" clId="{3A00C90D-34B4-42AC-A378-9970481FD79B}" dt="2022-06-21T23:43:50.392" v="10044"/>
          <ac:spMkLst>
            <pc:docMk/>
            <pc:sldMk cId="2778396053" sldId="4653"/>
            <ac:spMk id="4" creationId="{FAF9E3D7-4170-2F34-3EE7-D3EFCDB42485}"/>
          </ac:spMkLst>
        </pc:spChg>
        <pc:spChg chg="mod">
          <ac:chgData name="J L" userId="db437bf0cd8cf344" providerId="LiveId" clId="{3A00C90D-34B4-42AC-A378-9970481FD79B}" dt="2022-06-19T23:49:50.206" v="248" actId="1035"/>
          <ac:spMkLst>
            <pc:docMk/>
            <pc:sldMk cId="2778396053" sldId="4653"/>
            <ac:spMk id="15" creationId="{017AFE69-7E13-9743-B09C-9A4155EC3D0B}"/>
          </ac:spMkLst>
        </pc:spChg>
        <pc:spChg chg="mod">
          <ac:chgData name="J L" userId="db437bf0cd8cf344" providerId="LiveId" clId="{3A00C90D-34B4-42AC-A378-9970481FD79B}" dt="2022-06-19T23:49:50.206" v="248" actId="1035"/>
          <ac:spMkLst>
            <pc:docMk/>
            <pc:sldMk cId="2778396053" sldId="4653"/>
            <ac:spMk id="17" creationId="{6DDE204B-8D53-AF4C-92F1-359A5FF60A6A}"/>
          </ac:spMkLst>
        </pc:spChg>
        <pc:spChg chg="mod">
          <ac:chgData name="J L" userId="db437bf0cd8cf344" providerId="LiveId" clId="{3A00C90D-34B4-42AC-A378-9970481FD79B}" dt="2022-06-19T23:49:50.206" v="248" actId="1035"/>
          <ac:spMkLst>
            <pc:docMk/>
            <pc:sldMk cId="2778396053" sldId="4653"/>
            <ac:spMk id="18" creationId="{6F2F2607-3A6F-1844-966C-91BEEE23D2BC}"/>
          </ac:spMkLst>
        </pc:spChg>
        <pc:spChg chg="mod">
          <ac:chgData name="J L" userId="db437bf0cd8cf344" providerId="LiveId" clId="{3A00C90D-34B4-42AC-A378-9970481FD79B}" dt="2022-06-19T23:49:50.206" v="248" actId="1035"/>
          <ac:spMkLst>
            <pc:docMk/>
            <pc:sldMk cId="2778396053" sldId="4653"/>
            <ac:spMk id="19" creationId="{6218969F-07B4-A649-9D44-09667E6B04E6}"/>
          </ac:spMkLst>
        </pc:spChg>
        <pc:spChg chg="mod">
          <ac:chgData name="J L" userId="db437bf0cd8cf344" providerId="LiveId" clId="{3A00C90D-34B4-42AC-A378-9970481FD79B}" dt="2022-06-19T23:49:50.206" v="248" actId="1035"/>
          <ac:spMkLst>
            <pc:docMk/>
            <pc:sldMk cId="2778396053" sldId="4653"/>
            <ac:spMk id="20" creationId="{F3BFAF3E-CB49-924A-B1D2-E22CFE4B8E54}"/>
          </ac:spMkLst>
        </pc:spChg>
        <pc:spChg chg="mod">
          <ac:chgData name="J L" userId="db437bf0cd8cf344" providerId="LiveId" clId="{3A00C90D-34B4-42AC-A378-9970481FD79B}" dt="2022-06-19T23:49:50.206" v="248" actId="1035"/>
          <ac:spMkLst>
            <pc:docMk/>
            <pc:sldMk cId="2778396053" sldId="4653"/>
            <ac:spMk id="21" creationId="{EE5C9E14-0FFA-F74F-9CC0-A9FA7943FDC0}"/>
          </ac:spMkLst>
        </pc:spChg>
        <pc:spChg chg="mod">
          <ac:chgData name="J L" userId="db437bf0cd8cf344" providerId="LiveId" clId="{3A00C90D-34B4-42AC-A378-9970481FD79B}" dt="2022-06-19T23:49:50.206" v="248" actId="1035"/>
          <ac:spMkLst>
            <pc:docMk/>
            <pc:sldMk cId="2778396053" sldId="4653"/>
            <ac:spMk id="22" creationId="{2ECC9885-8D88-2B4D-9CB1-C90F7B1701ED}"/>
          </ac:spMkLst>
        </pc:spChg>
        <pc:spChg chg="mod">
          <ac:chgData name="J L" userId="db437bf0cd8cf344" providerId="LiveId" clId="{3A00C90D-34B4-42AC-A378-9970481FD79B}" dt="2022-06-19T23:49:50.206" v="248" actId="1035"/>
          <ac:spMkLst>
            <pc:docMk/>
            <pc:sldMk cId="2778396053" sldId="4653"/>
            <ac:spMk id="23" creationId="{B19ED59A-CE46-2A45-A7BF-07A9DE896B6E}"/>
          </ac:spMkLst>
        </pc:spChg>
        <pc:spChg chg="del">
          <ac:chgData name="J L" userId="db437bf0cd8cf344" providerId="LiveId" clId="{3A00C90D-34B4-42AC-A378-9970481FD79B}" dt="2022-06-20T11:57:22.535" v="3556" actId="478"/>
          <ac:spMkLst>
            <pc:docMk/>
            <pc:sldMk cId="2778396053" sldId="4653"/>
            <ac:spMk id="24" creationId="{E67EDDFB-5ABC-144D-BB9B-153CA3C1C051}"/>
          </ac:spMkLst>
        </pc:spChg>
        <pc:spChg chg="add mod">
          <ac:chgData name="J L" userId="db437bf0cd8cf344" providerId="LiveId" clId="{3A00C90D-34B4-42AC-A378-9970481FD79B}" dt="2022-06-21T23:43:50.392" v="10044"/>
          <ac:spMkLst>
            <pc:docMk/>
            <pc:sldMk cId="2778396053" sldId="4653"/>
            <ac:spMk id="25" creationId="{42DFE067-AABB-389B-43B4-B698FA4DD43C}"/>
          </ac:spMkLst>
        </pc:spChg>
        <pc:spChg chg="mod">
          <ac:chgData name="J L" userId="db437bf0cd8cf344" providerId="LiveId" clId="{3A00C90D-34B4-42AC-A378-9970481FD79B}" dt="2022-06-19T23:49:50.206" v="248" actId="1035"/>
          <ac:spMkLst>
            <pc:docMk/>
            <pc:sldMk cId="2778396053" sldId="4653"/>
            <ac:spMk id="26" creationId="{051F5BA0-2F6B-D54B-8074-57A53FC30BBD}"/>
          </ac:spMkLst>
        </pc:spChg>
        <pc:spChg chg="mod">
          <ac:chgData name="J L" userId="db437bf0cd8cf344" providerId="LiveId" clId="{3A00C90D-34B4-42AC-A378-9970481FD79B}" dt="2022-06-19T23:49:44.771" v="243" actId="20577"/>
          <ac:spMkLst>
            <pc:docMk/>
            <pc:sldMk cId="2778396053" sldId="4653"/>
            <ac:spMk id="33" creationId="{7BDCB8DC-C6A0-794D-AF0C-3A80180F398B}"/>
          </ac:spMkLst>
        </pc:spChg>
        <pc:spChg chg="mod">
          <ac:chgData name="J L" userId="db437bf0cd8cf344" providerId="LiveId" clId="{3A00C90D-34B4-42AC-A378-9970481FD79B}" dt="2022-06-19T23:49:50.206" v="248" actId="1035"/>
          <ac:spMkLst>
            <pc:docMk/>
            <pc:sldMk cId="2778396053" sldId="4653"/>
            <ac:spMk id="44" creationId="{ECC11917-BA8A-1B48-988E-B7523AD934CA}"/>
          </ac:spMkLst>
        </pc:spChg>
        <pc:spChg chg="mod">
          <ac:chgData name="J L" userId="db437bf0cd8cf344" providerId="LiveId" clId="{3A00C90D-34B4-42AC-A378-9970481FD79B}" dt="2022-06-19T23:49:50.206" v="248" actId="1035"/>
          <ac:spMkLst>
            <pc:docMk/>
            <pc:sldMk cId="2778396053" sldId="4653"/>
            <ac:spMk id="45" creationId="{E17892FD-8656-E14B-978B-F63FE6D0DC17}"/>
          </ac:spMkLst>
        </pc:spChg>
        <pc:spChg chg="mod">
          <ac:chgData name="J L" userId="db437bf0cd8cf344" providerId="LiveId" clId="{3A00C90D-34B4-42AC-A378-9970481FD79B}" dt="2022-06-19T23:49:50.206" v="248" actId="1035"/>
          <ac:spMkLst>
            <pc:docMk/>
            <pc:sldMk cId="2778396053" sldId="4653"/>
            <ac:spMk id="46" creationId="{E984FF85-4FF0-5A44-A5E2-64A277DBF7AF}"/>
          </ac:spMkLst>
        </pc:spChg>
        <pc:spChg chg="mod">
          <ac:chgData name="J L" userId="db437bf0cd8cf344" providerId="LiveId" clId="{3A00C90D-34B4-42AC-A378-9970481FD79B}" dt="2022-06-19T23:49:50.206" v="248" actId="1035"/>
          <ac:spMkLst>
            <pc:docMk/>
            <pc:sldMk cId="2778396053" sldId="4653"/>
            <ac:spMk id="47" creationId="{41FDB233-FD46-4148-8799-9E88D07C8C96}"/>
          </ac:spMkLst>
        </pc:spChg>
        <pc:spChg chg="mod">
          <ac:chgData name="J L" userId="db437bf0cd8cf344" providerId="LiveId" clId="{3A00C90D-34B4-42AC-A378-9970481FD79B}" dt="2022-06-19T23:49:50.206" v="248" actId="1035"/>
          <ac:spMkLst>
            <pc:docMk/>
            <pc:sldMk cId="2778396053" sldId="4653"/>
            <ac:spMk id="48" creationId="{BBB2B594-C703-DE45-9406-08FF5FA49001}"/>
          </ac:spMkLst>
        </pc:spChg>
        <pc:spChg chg="mod">
          <ac:chgData name="J L" userId="db437bf0cd8cf344" providerId="LiveId" clId="{3A00C90D-34B4-42AC-A378-9970481FD79B}" dt="2022-06-19T23:49:50.206" v="248" actId="1035"/>
          <ac:spMkLst>
            <pc:docMk/>
            <pc:sldMk cId="2778396053" sldId="4653"/>
            <ac:spMk id="49" creationId="{FA793241-6159-A241-8198-8540050EA991}"/>
          </ac:spMkLst>
        </pc:spChg>
      </pc:sldChg>
      <pc:sldChg chg="add del">
        <pc:chgData name="J L" userId="db437bf0cd8cf344" providerId="LiveId" clId="{3A00C90D-34B4-42AC-A378-9970481FD79B}" dt="2022-06-20T02:44:45.525" v="1983" actId="47"/>
        <pc:sldMkLst>
          <pc:docMk/>
          <pc:sldMk cId="3939832298" sldId="4656"/>
        </pc:sldMkLst>
      </pc:sldChg>
      <pc:sldChg chg="addSp delSp modSp add mod">
        <pc:chgData name="J L" userId="db437bf0cd8cf344" providerId="LiveId" clId="{3A00C90D-34B4-42AC-A378-9970481FD79B}" dt="2022-06-22T09:38:14.679" v="12406" actId="22"/>
        <pc:sldMkLst>
          <pc:docMk/>
          <pc:sldMk cId="591982995" sldId="4693"/>
        </pc:sldMkLst>
        <pc:spChg chg="del mod">
          <ac:chgData name="J L" userId="db437bf0cd8cf344" providerId="LiveId" clId="{3A00C90D-34B4-42AC-A378-9970481FD79B}" dt="2022-06-20T12:05:13.125" v="3701" actId="478"/>
          <ac:spMkLst>
            <pc:docMk/>
            <pc:sldMk cId="591982995" sldId="4693"/>
            <ac:spMk id="2" creationId="{29AA6D00-56D8-D04C-9A4A-CB34F95ADD64}"/>
          </ac:spMkLst>
        </pc:spChg>
        <pc:spChg chg="mod">
          <ac:chgData name="J L" userId="db437bf0cd8cf344" providerId="LiveId" clId="{3A00C90D-34B4-42AC-A378-9970481FD79B}" dt="2022-06-19T23:48:45.430" v="236" actId="20577"/>
          <ac:spMkLst>
            <pc:docMk/>
            <pc:sldMk cId="591982995" sldId="4693"/>
            <ac:spMk id="3" creationId="{F69C0DC3-C1EF-874A-818E-A979FC3E234A}"/>
          </ac:spMkLst>
        </pc:spChg>
        <pc:spChg chg="del">
          <ac:chgData name="J L" userId="db437bf0cd8cf344" providerId="LiveId" clId="{3A00C90D-34B4-42AC-A378-9970481FD79B}" dt="2022-06-20T11:57:27.597" v="3558" actId="478"/>
          <ac:spMkLst>
            <pc:docMk/>
            <pc:sldMk cId="591982995" sldId="4693"/>
            <ac:spMk id="5" creationId="{BF4548FC-B7D5-F84F-83AA-BEEE7ACE5F05}"/>
          </ac:spMkLst>
        </pc:spChg>
        <pc:spChg chg="add mod">
          <ac:chgData name="J L" userId="db437bf0cd8cf344" providerId="LiveId" clId="{3A00C90D-34B4-42AC-A378-9970481FD79B}" dt="2022-06-21T23:43:50.392" v="10044"/>
          <ac:spMkLst>
            <pc:docMk/>
            <pc:sldMk cId="591982995" sldId="4693"/>
            <ac:spMk id="6" creationId="{84FB738E-8FE6-2648-5A65-317A1B299093}"/>
          </ac:spMkLst>
        </pc:spChg>
        <pc:spChg chg="add mod">
          <ac:chgData name="J L" userId="db437bf0cd8cf344" providerId="LiveId" clId="{3A00C90D-34B4-42AC-A378-9970481FD79B}" dt="2022-06-21T23:43:50.392" v="10044"/>
          <ac:spMkLst>
            <pc:docMk/>
            <pc:sldMk cId="591982995" sldId="4693"/>
            <ac:spMk id="7" creationId="{A00EA82E-8DB3-590B-AEF9-057621893A9A}"/>
          </ac:spMkLst>
        </pc:spChg>
        <pc:picChg chg="add del">
          <ac:chgData name="J L" userId="db437bf0cd8cf344" providerId="LiveId" clId="{3A00C90D-34B4-42AC-A378-9970481FD79B}" dt="2022-06-22T09:38:14.679" v="12406" actId="22"/>
          <ac:picMkLst>
            <pc:docMk/>
            <pc:sldMk cId="591982995" sldId="4693"/>
            <ac:picMk id="9" creationId="{A3DC43C0-07BF-9680-D043-B15D8FE327B1}"/>
          </ac:picMkLst>
        </pc:picChg>
      </pc:sldChg>
      <pc:sldChg chg="modSp add del mod">
        <pc:chgData name="J L" userId="db437bf0cd8cf344" providerId="LiveId" clId="{3A00C90D-34B4-42AC-A378-9970481FD79B}" dt="2022-06-20T02:44:45.525" v="1983" actId="47"/>
        <pc:sldMkLst>
          <pc:docMk/>
          <pc:sldMk cId="2839166890" sldId="4694"/>
        </pc:sldMkLst>
        <pc:spChg chg="mod">
          <ac:chgData name="J L" userId="db437bf0cd8cf344" providerId="LiveId" clId="{3A00C90D-34B4-42AC-A378-9970481FD79B}" dt="2022-06-19T22:52:10.273" v="158" actId="27636"/>
          <ac:spMkLst>
            <pc:docMk/>
            <pc:sldMk cId="2839166890" sldId="4694"/>
            <ac:spMk id="2" creationId="{00000000-0000-0000-0000-000000000000}"/>
          </ac:spMkLst>
        </pc:spChg>
      </pc:sldChg>
      <pc:sldChg chg="modSp add del mod modNotes">
        <pc:chgData name="J L" userId="db437bf0cd8cf344" providerId="LiveId" clId="{3A00C90D-34B4-42AC-A378-9970481FD79B}" dt="2022-06-20T02:44:45.525" v="1983" actId="47"/>
        <pc:sldMkLst>
          <pc:docMk/>
          <pc:sldMk cId="1713571335" sldId="4695"/>
        </pc:sldMkLst>
        <pc:spChg chg="mod">
          <ac:chgData name="J L" userId="db437bf0cd8cf344" providerId="LiveId" clId="{3A00C90D-34B4-42AC-A378-9970481FD79B}" dt="2022-06-19T22:52:10.277" v="159" actId="27636"/>
          <ac:spMkLst>
            <pc:docMk/>
            <pc:sldMk cId="1713571335" sldId="4695"/>
            <ac:spMk id="2" creationId="{1B69E1B1-900D-AE42-B885-FB604CB610B7}"/>
          </ac:spMkLst>
        </pc:spChg>
      </pc:sldChg>
      <pc:sldChg chg="modSp add del mod">
        <pc:chgData name="J L" userId="db437bf0cd8cf344" providerId="LiveId" clId="{3A00C90D-34B4-42AC-A378-9970481FD79B}" dt="2022-06-20T01:18:49.937" v="834" actId="47"/>
        <pc:sldMkLst>
          <pc:docMk/>
          <pc:sldMk cId="3350502574" sldId="4698"/>
        </pc:sldMkLst>
        <pc:spChg chg="mod">
          <ac:chgData name="J L" userId="db437bf0cd8cf344" providerId="LiveId" clId="{3A00C90D-34B4-42AC-A378-9970481FD79B}" dt="2022-06-19T22:52:10.270" v="156" actId="27636"/>
          <ac:spMkLst>
            <pc:docMk/>
            <pc:sldMk cId="3350502574" sldId="4698"/>
            <ac:spMk id="2" creationId="{7F90935E-F9B8-0B4A-A87D-3D8B46CF5D44}"/>
          </ac:spMkLst>
        </pc:spChg>
      </pc:sldChg>
      <pc:sldChg chg="modSp add del mod">
        <pc:chgData name="J L" userId="db437bf0cd8cf344" providerId="LiveId" clId="{3A00C90D-34B4-42AC-A378-9970481FD79B}" dt="2022-06-20T01:18:49.937" v="834" actId="47"/>
        <pc:sldMkLst>
          <pc:docMk/>
          <pc:sldMk cId="2602785900" sldId="4699"/>
        </pc:sldMkLst>
        <pc:spChg chg="mod">
          <ac:chgData name="J L" userId="db437bf0cd8cf344" providerId="LiveId" clId="{3A00C90D-34B4-42AC-A378-9970481FD79B}" dt="2022-06-19T22:52:10.272" v="157" actId="27636"/>
          <ac:spMkLst>
            <pc:docMk/>
            <pc:sldMk cId="2602785900" sldId="4699"/>
            <ac:spMk id="2" creationId="{7F90935E-F9B8-0B4A-A87D-3D8B46CF5D44}"/>
          </ac:spMkLst>
        </pc:spChg>
      </pc:sldChg>
      <pc:sldChg chg="modSp add del mod">
        <pc:chgData name="J L" userId="db437bf0cd8cf344" providerId="LiveId" clId="{3A00C90D-34B4-42AC-A378-9970481FD79B}" dt="2022-06-20T02:44:45.525" v="1983" actId="47"/>
        <pc:sldMkLst>
          <pc:docMk/>
          <pc:sldMk cId="3367384861" sldId="4711"/>
        </pc:sldMkLst>
        <pc:spChg chg="mod">
          <ac:chgData name="J L" userId="db437bf0cd8cf344" providerId="LiveId" clId="{3A00C90D-34B4-42AC-A378-9970481FD79B}" dt="2022-06-19T22:52:10.279" v="160" actId="27636"/>
          <ac:spMkLst>
            <pc:docMk/>
            <pc:sldMk cId="3367384861" sldId="4711"/>
            <ac:spMk id="2" creationId="{43A1F706-62C1-C840-A4F0-1AAA3D668DB9}"/>
          </ac:spMkLst>
        </pc:spChg>
      </pc:sldChg>
      <pc:sldChg chg="modSp add del mod">
        <pc:chgData name="J L" userId="db437bf0cd8cf344" providerId="LiveId" clId="{3A00C90D-34B4-42AC-A378-9970481FD79B}" dt="2022-06-20T02:44:45.525" v="1983" actId="47"/>
        <pc:sldMkLst>
          <pc:docMk/>
          <pc:sldMk cId="1534578835" sldId="4718"/>
        </pc:sldMkLst>
        <pc:spChg chg="mod">
          <ac:chgData name="J L" userId="db437bf0cd8cf344" providerId="LiveId" clId="{3A00C90D-34B4-42AC-A378-9970481FD79B}" dt="2022-06-19T22:52:10.280" v="161" actId="27636"/>
          <ac:spMkLst>
            <pc:docMk/>
            <pc:sldMk cId="1534578835" sldId="4718"/>
            <ac:spMk id="2" creationId="{43A1F706-62C1-C840-A4F0-1AAA3D668DB9}"/>
          </ac:spMkLst>
        </pc:spChg>
      </pc:sldChg>
      <pc:sldChg chg="addSp delSp modSp add del mod ord">
        <pc:chgData name="J L" userId="db437bf0cd8cf344" providerId="LiveId" clId="{3A00C90D-34B4-42AC-A378-9970481FD79B}" dt="2022-06-20T01:14:12.185" v="772" actId="47"/>
        <pc:sldMkLst>
          <pc:docMk/>
          <pc:sldMk cId="3665862994" sldId="4721"/>
        </pc:sldMkLst>
        <pc:spChg chg="mod">
          <ac:chgData name="J L" userId="db437bf0cd8cf344" providerId="LiveId" clId="{3A00C90D-34B4-42AC-A378-9970481FD79B}" dt="2022-06-20T01:07:58.645" v="755" actId="20577"/>
          <ac:spMkLst>
            <pc:docMk/>
            <pc:sldMk cId="3665862994" sldId="4721"/>
            <ac:spMk id="2" creationId="{7F90935E-F9B8-0B4A-A87D-3D8B46CF5D44}"/>
          </ac:spMkLst>
        </pc:spChg>
        <pc:spChg chg="add del mod">
          <ac:chgData name="J L" userId="db437bf0cd8cf344" providerId="LiveId" clId="{3A00C90D-34B4-42AC-A378-9970481FD79B}" dt="2022-06-20T01:07:31.889" v="749" actId="478"/>
          <ac:spMkLst>
            <pc:docMk/>
            <pc:sldMk cId="3665862994" sldId="4721"/>
            <ac:spMk id="4" creationId="{290747E9-FE76-34C6-AF58-DBF4F626E90C}"/>
          </ac:spMkLst>
        </pc:spChg>
        <pc:spChg chg="del mod">
          <ac:chgData name="J L" userId="db437bf0cd8cf344" providerId="LiveId" clId="{3A00C90D-34B4-42AC-A378-9970481FD79B}" dt="2022-06-20T01:07:21.692" v="748" actId="478"/>
          <ac:spMkLst>
            <pc:docMk/>
            <pc:sldMk cId="3665862994" sldId="4721"/>
            <ac:spMk id="39" creationId="{1DCF6B51-238A-8844-9A7D-237545EEC90E}"/>
          </ac:spMkLst>
        </pc:spChg>
        <pc:grpChg chg="del">
          <ac:chgData name="J L" userId="db437bf0cd8cf344" providerId="LiveId" clId="{3A00C90D-34B4-42AC-A378-9970481FD79B}" dt="2022-06-20T01:04:13.672" v="745" actId="478"/>
          <ac:grpSpMkLst>
            <pc:docMk/>
            <pc:sldMk cId="3665862994" sldId="4721"/>
            <ac:grpSpMk id="49" creationId="{28674167-2A74-1748-8476-9A9AAFD8BB74}"/>
          </ac:grpSpMkLst>
        </pc:grpChg>
        <pc:picChg chg="add mod modCrop">
          <ac:chgData name="J L" userId="db437bf0cd8cf344" providerId="LiveId" clId="{3A00C90D-34B4-42AC-A378-9970481FD79B}" dt="2022-06-20T01:09:29.129" v="765" actId="18131"/>
          <ac:picMkLst>
            <pc:docMk/>
            <pc:sldMk cId="3665862994" sldId="4721"/>
            <ac:picMk id="6" creationId="{8D9D8BD7-CB97-DFFB-9557-9007041646EC}"/>
          </ac:picMkLst>
        </pc:picChg>
        <pc:picChg chg="add del mod">
          <ac:chgData name="J L" userId="db437bf0cd8cf344" providerId="LiveId" clId="{3A00C90D-34B4-42AC-A378-9970481FD79B}" dt="2022-06-20T01:09:35.683" v="767" actId="478"/>
          <ac:picMkLst>
            <pc:docMk/>
            <pc:sldMk cId="3665862994" sldId="4721"/>
            <ac:picMk id="18" creationId="{628B1D1A-ADBD-E825-6668-14B4CD02C894}"/>
          </ac:picMkLst>
        </pc:picChg>
      </pc:sldChg>
      <pc:sldChg chg="del">
        <pc:chgData name="J L" userId="db437bf0cd8cf344" providerId="LiveId" clId="{3A00C90D-34B4-42AC-A378-9970481FD79B}" dt="2022-06-19T22:52:35.213" v="166" actId="47"/>
        <pc:sldMkLst>
          <pc:docMk/>
          <pc:sldMk cId="1764495707" sldId="4911"/>
        </pc:sldMkLst>
      </pc:sldChg>
      <pc:sldChg chg="addSp delSp modSp add mod">
        <pc:chgData name="J L" userId="db437bf0cd8cf344" providerId="LiveId" clId="{3A00C90D-34B4-42AC-A378-9970481FD79B}" dt="2022-06-22T09:29:22.358" v="12403" actId="14100"/>
        <pc:sldMkLst>
          <pc:docMk/>
          <pc:sldMk cId="4272518257" sldId="5792"/>
        </pc:sldMkLst>
        <pc:spChg chg="del mod">
          <ac:chgData name="J L" userId="db437bf0cd8cf344" providerId="LiveId" clId="{3A00C90D-34B4-42AC-A378-9970481FD79B}" dt="2022-06-20T11:57:33.882" v="3562" actId="478"/>
          <ac:spMkLst>
            <pc:docMk/>
            <pc:sldMk cId="4272518257" sldId="5792"/>
            <ac:spMk id="2" creationId="{63237238-5C1B-934B-83DB-B047065E27D4}"/>
          </ac:spMkLst>
        </pc:spChg>
        <pc:spChg chg="mod">
          <ac:chgData name="J L" userId="db437bf0cd8cf344" providerId="LiveId" clId="{3A00C90D-34B4-42AC-A378-9970481FD79B}" dt="2022-06-21T23:43:50.392" v="10044"/>
          <ac:spMkLst>
            <pc:docMk/>
            <pc:sldMk cId="4272518257" sldId="5792"/>
            <ac:spMk id="5" creationId="{60BA0EEF-D298-5743-9ECA-343E607FE94F}"/>
          </ac:spMkLst>
        </pc:spChg>
        <pc:spChg chg="mod">
          <ac:chgData name="J L" userId="db437bf0cd8cf344" providerId="LiveId" clId="{3A00C90D-34B4-42AC-A378-9970481FD79B}" dt="2022-06-19T23:08:19.937" v="184" actId="14100"/>
          <ac:spMkLst>
            <pc:docMk/>
            <pc:sldMk cId="4272518257" sldId="5792"/>
            <ac:spMk id="23" creationId="{00000000-0000-0000-0000-000000000000}"/>
          </ac:spMkLst>
        </pc:spChg>
        <pc:spChg chg="mod">
          <ac:chgData name="J L" userId="db437bf0cd8cf344" providerId="LiveId" clId="{3A00C90D-34B4-42AC-A378-9970481FD79B}" dt="2022-06-19T23:37:34.858" v="205" actId="1035"/>
          <ac:spMkLst>
            <pc:docMk/>
            <pc:sldMk cId="4272518257" sldId="5792"/>
            <ac:spMk id="55" creationId="{7DFF70F8-71F9-9546-8F6F-FCA7CAA6734C}"/>
          </ac:spMkLst>
        </pc:spChg>
        <pc:spChg chg="mod">
          <ac:chgData name="J L" userId="db437bf0cd8cf344" providerId="LiveId" clId="{3A00C90D-34B4-42AC-A378-9970481FD79B}" dt="2022-06-19T23:37:34.858" v="205" actId="1035"/>
          <ac:spMkLst>
            <pc:docMk/>
            <pc:sldMk cId="4272518257" sldId="5792"/>
            <ac:spMk id="56" creationId="{687D58E4-58F6-4948-A8B4-4639AAA45D97}"/>
          </ac:spMkLst>
        </pc:spChg>
        <pc:spChg chg="mod">
          <ac:chgData name="J L" userId="db437bf0cd8cf344" providerId="LiveId" clId="{3A00C90D-34B4-42AC-A378-9970481FD79B}" dt="2022-06-19T23:37:34.858" v="205" actId="1035"/>
          <ac:spMkLst>
            <pc:docMk/>
            <pc:sldMk cId="4272518257" sldId="5792"/>
            <ac:spMk id="57" creationId="{C8022A8A-3A39-A645-856E-22DAC76424F7}"/>
          </ac:spMkLst>
        </pc:spChg>
        <pc:spChg chg="mod">
          <ac:chgData name="J L" userId="db437bf0cd8cf344" providerId="LiveId" clId="{3A00C90D-34B4-42AC-A378-9970481FD79B}" dt="2022-06-19T23:37:34.858" v="205" actId="1035"/>
          <ac:spMkLst>
            <pc:docMk/>
            <pc:sldMk cId="4272518257" sldId="5792"/>
            <ac:spMk id="58" creationId="{C59AE20F-A5BF-6A4D-9440-CAE00FACBD4C}"/>
          </ac:spMkLst>
        </pc:spChg>
        <pc:spChg chg="add mod">
          <ac:chgData name="J L" userId="db437bf0cd8cf344" providerId="LiveId" clId="{3A00C90D-34B4-42AC-A378-9970481FD79B}" dt="2022-06-21T23:43:50.392" v="10044"/>
          <ac:spMkLst>
            <pc:docMk/>
            <pc:sldMk cId="4272518257" sldId="5792"/>
            <ac:spMk id="60" creationId="{AF68CF6E-C8B1-36C0-C41A-B69A7F86B85B}"/>
          </ac:spMkLst>
        </pc:spChg>
        <pc:spChg chg="mod">
          <ac:chgData name="J L" userId="db437bf0cd8cf344" providerId="LiveId" clId="{3A00C90D-34B4-42AC-A378-9970481FD79B}" dt="2022-06-22T09:29:22.358" v="12403" actId="14100"/>
          <ac:spMkLst>
            <pc:docMk/>
            <pc:sldMk cId="4272518257" sldId="5792"/>
            <ac:spMk id="82" creationId="{00000000-0000-0000-0000-000000000000}"/>
          </ac:spMkLst>
        </pc:spChg>
        <pc:grpChg chg="mod">
          <ac:chgData name="J L" userId="db437bf0cd8cf344" providerId="LiveId" clId="{3A00C90D-34B4-42AC-A378-9970481FD79B}" dt="2022-06-22T09:28:20.371" v="12394" actId="14100"/>
          <ac:grpSpMkLst>
            <pc:docMk/>
            <pc:sldMk cId="4272518257" sldId="5792"/>
            <ac:grpSpMk id="65" creationId="{00000000-0000-0000-0000-000000000000}"/>
          </ac:grpSpMkLst>
        </pc:grpChg>
        <pc:grpChg chg="mod">
          <ac:chgData name="J L" userId="db437bf0cd8cf344" providerId="LiveId" clId="{3A00C90D-34B4-42AC-A378-9970481FD79B}" dt="2022-06-22T09:27:45.238" v="12386" actId="14100"/>
          <ac:grpSpMkLst>
            <pc:docMk/>
            <pc:sldMk cId="4272518257" sldId="5792"/>
            <ac:grpSpMk id="68" creationId="{00000000-0000-0000-0000-000000000000}"/>
          </ac:grpSpMkLst>
        </pc:grpChg>
        <pc:grpChg chg="mod">
          <ac:chgData name="J L" userId="db437bf0cd8cf344" providerId="LiveId" clId="{3A00C90D-34B4-42AC-A378-9970481FD79B}" dt="2022-06-22T09:27:54.356" v="12387" actId="14100"/>
          <ac:grpSpMkLst>
            <pc:docMk/>
            <pc:sldMk cId="4272518257" sldId="5792"/>
            <ac:grpSpMk id="71" creationId="{00000000-0000-0000-0000-000000000000}"/>
          </ac:grpSpMkLst>
        </pc:grpChg>
        <pc:grpChg chg="mod">
          <ac:chgData name="J L" userId="db437bf0cd8cf344" providerId="LiveId" clId="{3A00C90D-34B4-42AC-A378-9970481FD79B}" dt="2022-06-22T09:27:32.005" v="12383" actId="14100"/>
          <ac:grpSpMkLst>
            <pc:docMk/>
            <pc:sldMk cId="4272518257" sldId="5792"/>
            <ac:grpSpMk id="74" creationId="{00000000-0000-0000-0000-000000000000}"/>
          </ac:grpSpMkLst>
        </pc:grpChg>
        <pc:grpChg chg="mod">
          <ac:chgData name="J L" userId="db437bf0cd8cf344" providerId="LiveId" clId="{3A00C90D-34B4-42AC-A378-9970481FD79B}" dt="2022-06-22T09:28:11.516" v="12391" actId="14100"/>
          <ac:grpSpMkLst>
            <pc:docMk/>
            <pc:sldMk cId="4272518257" sldId="5792"/>
            <ac:grpSpMk id="77" creationId="{00000000-0000-0000-0000-000000000000}"/>
          </ac:grpSpMkLst>
        </pc:grpChg>
        <pc:grpChg chg="mod">
          <ac:chgData name="J L" userId="db437bf0cd8cf344" providerId="LiveId" clId="{3A00C90D-34B4-42AC-A378-9970481FD79B}" dt="2022-06-22T09:29:12.570" v="12401" actId="14100"/>
          <ac:grpSpMkLst>
            <pc:docMk/>
            <pc:sldMk cId="4272518257" sldId="5792"/>
            <ac:grpSpMk id="80" creationId="{00000000-0000-0000-0000-000000000000}"/>
          </ac:grpSpMkLst>
        </pc:grpChg>
        <pc:grpChg chg="mod">
          <ac:chgData name="J L" userId="db437bf0cd8cf344" providerId="LiveId" clId="{3A00C90D-34B4-42AC-A378-9970481FD79B}" dt="2022-06-22T09:27:38.970" v="12384" actId="14100"/>
          <ac:grpSpMkLst>
            <pc:docMk/>
            <pc:sldMk cId="4272518257" sldId="5792"/>
            <ac:grpSpMk id="83" creationId="{00000000-0000-0000-0000-000000000000}"/>
          </ac:grpSpMkLst>
        </pc:grpChg>
      </pc:sldChg>
      <pc:sldChg chg="addSp delSp modSp add mod modAnim">
        <pc:chgData name="J L" userId="db437bf0cd8cf344" providerId="LiveId" clId="{3A00C90D-34B4-42AC-A378-9970481FD79B}" dt="2022-06-22T09:04:34.735" v="12372"/>
        <pc:sldMkLst>
          <pc:docMk/>
          <pc:sldMk cId="70777803" sldId="5794"/>
        </pc:sldMkLst>
        <pc:spChg chg="del mod">
          <ac:chgData name="J L" userId="db437bf0cd8cf344" providerId="LiveId" clId="{3A00C90D-34B4-42AC-A378-9970481FD79B}" dt="2022-06-20T12:01:48.431" v="3583" actId="478"/>
          <ac:spMkLst>
            <pc:docMk/>
            <pc:sldMk cId="70777803" sldId="5794"/>
            <ac:spMk id="2" creationId="{29AA6D00-56D8-D04C-9A4A-CB34F95ADD64}"/>
          </ac:spMkLst>
        </pc:spChg>
        <pc:spChg chg="del">
          <ac:chgData name="J L" userId="db437bf0cd8cf344" providerId="LiveId" clId="{3A00C90D-34B4-42AC-A378-9970481FD79B}" dt="2022-06-20T11:58:04.801" v="3576" actId="478"/>
          <ac:spMkLst>
            <pc:docMk/>
            <pc:sldMk cId="70777803" sldId="5794"/>
            <ac:spMk id="5" creationId="{BF4548FC-B7D5-F84F-83AA-BEEE7ACE5F05}"/>
          </ac:spMkLst>
        </pc:spChg>
        <pc:spChg chg="add mod">
          <ac:chgData name="J L" userId="db437bf0cd8cf344" providerId="LiveId" clId="{3A00C90D-34B4-42AC-A378-9970481FD79B}" dt="2022-06-21T23:43:50.392" v="10044"/>
          <ac:spMkLst>
            <pc:docMk/>
            <pc:sldMk cId="70777803" sldId="5794"/>
            <ac:spMk id="7" creationId="{35E945A5-6AD4-5784-45D6-A85A78A92960}"/>
          </ac:spMkLst>
        </pc:spChg>
        <pc:spChg chg="add mod">
          <ac:chgData name="J L" userId="db437bf0cd8cf344" providerId="LiveId" clId="{3A00C90D-34B4-42AC-A378-9970481FD79B}" dt="2022-06-21T23:43:50.392" v="10044"/>
          <ac:spMkLst>
            <pc:docMk/>
            <pc:sldMk cId="70777803" sldId="5794"/>
            <ac:spMk id="8" creationId="{E4377655-077C-B70B-41BB-558951894F2E}"/>
          </ac:spMkLst>
        </pc:spChg>
      </pc:sldChg>
      <pc:sldChg chg="addSp delSp modSp add mod delAnim modAnim">
        <pc:chgData name="J L" userId="db437bf0cd8cf344" providerId="LiveId" clId="{3A00C90D-34B4-42AC-A378-9970481FD79B}" dt="2022-06-22T09:45:59.070" v="12627" actId="1036"/>
        <pc:sldMkLst>
          <pc:docMk/>
          <pc:sldMk cId="266925042" sldId="5795"/>
        </pc:sldMkLst>
        <pc:spChg chg="mod">
          <ac:chgData name="J L" userId="db437bf0cd8cf344" providerId="LiveId" clId="{3A00C90D-34B4-42AC-A378-9970481FD79B}" dt="2022-06-21T23:43:50.392" v="10044"/>
          <ac:spMkLst>
            <pc:docMk/>
            <pc:sldMk cId="266925042" sldId="5795"/>
            <ac:spMk id="2" creationId="{0B250207-A49B-48C8-B287-F2C929920EA8}"/>
          </ac:spMkLst>
        </pc:spChg>
        <pc:spChg chg="add del mod">
          <ac:chgData name="J L" userId="db437bf0cd8cf344" providerId="LiveId" clId="{3A00C90D-34B4-42AC-A378-9970481FD79B}" dt="2022-06-22T09:45:43.370" v="12613" actId="478"/>
          <ac:spMkLst>
            <pc:docMk/>
            <pc:sldMk cId="266925042" sldId="5795"/>
            <ac:spMk id="3" creationId="{847BA7F3-6B98-2348-35A0-AC8DC7F8BBCB}"/>
          </ac:spMkLst>
        </pc:spChg>
        <pc:spChg chg="del">
          <ac:chgData name="J L" userId="db437bf0cd8cf344" providerId="LiveId" clId="{3A00C90D-34B4-42AC-A378-9970481FD79B}" dt="2022-06-20T11:57:52.123" v="3570" actId="478"/>
          <ac:spMkLst>
            <pc:docMk/>
            <pc:sldMk cId="266925042" sldId="5795"/>
            <ac:spMk id="4" creationId="{3A7D66C6-BCF1-45AD-BE5F-E6E8900E9940}"/>
          </ac:spMkLst>
        </pc:spChg>
        <pc:spChg chg="add del mod">
          <ac:chgData name="J L" userId="db437bf0cd8cf344" providerId="LiveId" clId="{3A00C90D-34B4-42AC-A378-9970481FD79B}" dt="2022-06-19T22:26:42.663" v="72" actId="478"/>
          <ac:spMkLst>
            <pc:docMk/>
            <pc:sldMk cId="266925042" sldId="5795"/>
            <ac:spMk id="6" creationId="{BE899013-94AF-C4EF-11D1-881DC3397613}"/>
          </ac:spMkLst>
        </pc:spChg>
        <pc:spChg chg="add mod">
          <ac:chgData name="J L" userId="db437bf0cd8cf344" providerId="LiveId" clId="{3A00C90D-34B4-42AC-A378-9970481FD79B}" dt="2022-06-21T23:43:50.392" v="10044"/>
          <ac:spMkLst>
            <pc:docMk/>
            <pc:sldMk cId="266925042" sldId="5795"/>
            <ac:spMk id="15" creationId="{60EEC74A-943A-F9AD-EC99-C73ABB3BF2EA}"/>
          </ac:spMkLst>
        </pc:spChg>
        <pc:spChg chg="del mod">
          <ac:chgData name="J L" userId="db437bf0cd8cf344" providerId="LiveId" clId="{3A00C90D-34B4-42AC-A378-9970481FD79B}" dt="2022-06-19T22:24:58.921" v="46" actId="478"/>
          <ac:spMkLst>
            <pc:docMk/>
            <pc:sldMk cId="266925042" sldId="5795"/>
            <ac:spMk id="42" creationId="{66B2D06E-05B3-0548-970D-25ED2FA211D3}"/>
          </ac:spMkLst>
        </pc:spChg>
        <pc:spChg chg="mod">
          <ac:chgData name="J L" userId="db437bf0cd8cf344" providerId="LiveId" clId="{3A00C90D-34B4-42AC-A378-9970481FD79B}" dt="2022-06-22T09:45:59.070" v="12627" actId="1036"/>
          <ac:spMkLst>
            <pc:docMk/>
            <pc:sldMk cId="266925042" sldId="5795"/>
            <ac:spMk id="47" creationId="{9302C736-B6B5-254B-9174-7488DBE7BDF4}"/>
          </ac:spMkLst>
        </pc:spChg>
        <pc:spChg chg="mod">
          <ac:chgData name="J L" userId="db437bf0cd8cf344" providerId="LiveId" clId="{3A00C90D-34B4-42AC-A378-9970481FD79B}" dt="2022-06-22T09:45:53.899" v="12625" actId="1036"/>
          <ac:spMkLst>
            <pc:docMk/>
            <pc:sldMk cId="266925042" sldId="5795"/>
            <ac:spMk id="48" creationId="{77A7B23A-A5D9-854A-A303-9E1EA3E72B58}"/>
          </ac:spMkLst>
        </pc:spChg>
        <pc:spChg chg="mod">
          <ac:chgData name="J L" userId="db437bf0cd8cf344" providerId="LiveId" clId="{3A00C90D-34B4-42AC-A378-9970481FD79B}" dt="2022-06-22T09:45:53.899" v="12625" actId="1036"/>
          <ac:spMkLst>
            <pc:docMk/>
            <pc:sldMk cId="266925042" sldId="5795"/>
            <ac:spMk id="49" creationId="{8149AD99-E90D-0946-A26D-1977A470545E}"/>
          </ac:spMkLst>
        </pc:spChg>
        <pc:picChg chg="mod">
          <ac:chgData name="J L" userId="db437bf0cd8cf344" providerId="LiveId" clId="{3A00C90D-34B4-42AC-A378-9970481FD79B}" dt="2022-06-22T09:45:53.899" v="12625" actId="1036"/>
          <ac:picMkLst>
            <pc:docMk/>
            <pc:sldMk cId="266925042" sldId="5795"/>
            <ac:picMk id="45" creationId="{FAFE62BC-9A6F-8F41-B7E1-C9E3512F8748}"/>
          </ac:picMkLst>
        </pc:picChg>
        <pc:picChg chg="mod">
          <ac:chgData name="J L" userId="db437bf0cd8cf344" providerId="LiveId" clId="{3A00C90D-34B4-42AC-A378-9970481FD79B}" dt="2022-06-22T09:45:53.899" v="12625" actId="1036"/>
          <ac:picMkLst>
            <pc:docMk/>
            <pc:sldMk cId="266925042" sldId="5795"/>
            <ac:picMk id="46" creationId="{07B34340-077E-5C4E-9D5F-96B81D795134}"/>
          </ac:picMkLst>
        </pc:picChg>
        <pc:picChg chg="mod">
          <ac:chgData name="J L" userId="db437bf0cd8cf344" providerId="LiveId" clId="{3A00C90D-34B4-42AC-A378-9970481FD79B}" dt="2022-06-22T09:45:53.899" v="12625" actId="1036"/>
          <ac:picMkLst>
            <pc:docMk/>
            <pc:sldMk cId="266925042" sldId="5795"/>
            <ac:picMk id="11268" creationId="{CC0851B3-60E2-824A-BE7D-2803E73F90C3}"/>
          </ac:picMkLst>
        </pc:picChg>
        <pc:picChg chg="mod">
          <ac:chgData name="J L" userId="db437bf0cd8cf344" providerId="LiveId" clId="{3A00C90D-34B4-42AC-A378-9970481FD79B}" dt="2022-06-22T09:45:59.070" v="12627" actId="1036"/>
          <ac:picMkLst>
            <pc:docMk/>
            <pc:sldMk cId="266925042" sldId="5795"/>
            <ac:picMk id="11270" creationId="{65E8F293-F8F2-3949-A3FA-92EF679E8F68}"/>
          </ac:picMkLst>
        </pc:picChg>
      </pc:sldChg>
      <pc:sldChg chg="addSp delSp modSp add del mod">
        <pc:chgData name="J L" userId="db437bf0cd8cf344" providerId="LiveId" clId="{3A00C90D-34B4-42AC-A378-9970481FD79B}" dt="2022-06-22T09:33:26.143" v="12404" actId="47"/>
        <pc:sldMkLst>
          <pc:docMk/>
          <pc:sldMk cId="459974065" sldId="5797"/>
        </pc:sldMkLst>
        <pc:spChg chg="add del mod">
          <ac:chgData name="J L" userId="db437bf0cd8cf344" providerId="LiveId" clId="{3A00C90D-34B4-42AC-A378-9970481FD79B}" dt="2022-06-20T12:04:29.830" v="3651" actId="478"/>
          <ac:spMkLst>
            <pc:docMk/>
            <pc:sldMk cId="459974065" sldId="5797"/>
            <ac:spMk id="2" creationId="{87C4BA8B-0698-D349-9205-A74EBA6580FE}"/>
          </ac:spMkLst>
        </pc:spChg>
        <pc:spChg chg="del">
          <ac:chgData name="J L" userId="db437bf0cd8cf344" providerId="LiveId" clId="{3A00C90D-34B4-42AC-A378-9970481FD79B}" dt="2022-06-20T11:57:30.930" v="3560" actId="478"/>
          <ac:spMkLst>
            <pc:docMk/>
            <pc:sldMk cId="459974065" sldId="5797"/>
            <ac:spMk id="4" creationId="{2E1C568A-8161-DC45-9CE8-49E57D3396FF}"/>
          </ac:spMkLst>
        </pc:spChg>
        <pc:spChg chg="add mod ord">
          <ac:chgData name="J L" userId="db437bf0cd8cf344" providerId="LiveId" clId="{3A00C90D-34B4-42AC-A378-9970481FD79B}" dt="2022-06-21T23:43:50.392" v="10044"/>
          <ac:spMkLst>
            <pc:docMk/>
            <pc:sldMk cId="459974065" sldId="5797"/>
            <ac:spMk id="11" creationId="{4614E670-BB9C-6F73-937F-F6455E84D2CA}"/>
          </ac:spMkLst>
        </pc:spChg>
        <pc:spChg chg="add mod">
          <ac:chgData name="J L" userId="db437bf0cd8cf344" providerId="LiveId" clId="{3A00C90D-34B4-42AC-A378-9970481FD79B}" dt="2022-06-21T23:43:50.392" v="10044"/>
          <ac:spMkLst>
            <pc:docMk/>
            <pc:sldMk cId="459974065" sldId="5797"/>
            <ac:spMk id="28" creationId="{157EE0B4-F57D-9BFC-5DFC-C5D38B1CB2B9}"/>
          </ac:spMkLst>
        </pc:spChg>
        <pc:spChg chg="add del mod">
          <ac:chgData name="J L" userId="db437bf0cd8cf344" providerId="LiveId" clId="{3A00C90D-34B4-42AC-A378-9970481FD79B}" dt="2022-06-20T12:04:56.681" v="3679" actId="478"/>
          <ac:spMkLst>
            <pc:docMk/>
            <pc:sldMk cId="459974065" sldId="5797"/>
            <ac:spMk id="30" creationId="{CA910C10-2547-DC85-9232-965F1264CBA0}"/>
          </ac:spMkLst>
        </pc:spChg>
      </pc:sldChg>
      <pc:sldChg chg="addSp delSp modSp add mod modAnim">
        <pc:chgData name="J L" userId="db437bf0cd8cf344" providerId="LiveId" clId="{3A00C90D-34B4-42AC-A378-9970481FD79B}" dt="2022-06-22T09:07:47.619" v="12382"/>
        <pc:sldMkLst>
          <pc:docMk/>
          <pc:sldMk cId="2814439204" sldId="5817"/>
        </pc:sldMkLst>
        <pc:spChg chg="del mod">
          <ac:chgData name="J L" userId="db437bf0cd8cf344" providerId="LiveId" clId="{3A00C90D-34B4-42AC-A378-9970481FD79B}" dt="2022-06-19T22:39:49.724" v="79" actId="478"/>
          <ac:spMkLst>
            <pc:docMk/>
            <pc:sldMk cId="2814439204" sldId="5817"/>
            <ac:spMk id="2" creationId="{19DD18AA-5CF4-3342-92DE-9CFADC004700}"/>
          </ac:spMkLst>
        </pc:spChg>
        <pc:spChg chg="del">
          <ac:chgData name="J L" userId="db437bf0cd8cf344" providerId="LiveId" clId="{3A00C90D-34B4-42AC-A378-9970481FD79B}" dt="2022-06-20T11:57:59.665" v="3574" actId="478"/>
          <ac:spMkLst>
            <pc:docMk/>
            <pc:sldMk cId="2814439204" sldId="5817"/>
            <ac:spMk id="4" creationId="{CDEDF1AB-C002-5543-A04B-2FEAFACC8C42}"/>
          </ac:spMkLst>
        </pc:spChg>
        <pc:spChg chg="add del mod">
          <ac:chgData name="J L" userId="db437bf0cd8cf344" providerId="LiveId" clId="{3A00C90D-34B4-42AC-A378-9970481FD79B}" dt="2022-06-19T22:39:53.548" v="82" actId="478"/>
          <ac:spMkLst>
            <pc:docMk/>
            <pc:sldMk cId="2814439204" sldId="5817"/>
            <ac:spMk id="9" creationId="{C383867E-6EB6-0FD6-A496-9229DDF0917A}"/>
          </ac:spMkLst>
        </pc:spChg>
        <pc:spChg chg="add mod">
          <ac:chgData name="J L" userId="db437bf0cd8cf344" providerId="LiveId" clId="{3A00C90D-34B4-42AC-A378-9970481FD79B}" dt="2022-06-21T23:43:50.392" v="10044"/>
          <ac:spMkLst>
            <pc:docMk/>
            <pc:sldMk cId="2814439204" sldId="5817"/>
            <ac:spMk id="13" creationId="{5332D257-0A1B-5090-F876-46CEBFAE4163}"/>
          </ac:spMkLst>
        </pc:spChg>
        <pc:spChg chg="add del mod">
          <ac:chgData name="J L" userId="db437bf0cd8cf344" providerId="LiveId" clId="{3A00C90D-34B4-42AC-A378-9970481FD79B}" dt="2022-06-19T22:40:19.033" v="94" actId="478"/>
          <ac:spMkLst>
            <pc:docMk/>
            <pc:sldMk cId="2814439204" sldId="5817"/>
            <ac:spMk id="23" creationId="{EAC178A0-3B6E-B6DF-6832-44C61C09D675}"/>
          </ac:spMkLst>
        </pc:spChg>
        <pc:spChg chg="add del mod">
          <ac:chgData name="J L" userId="db437bf0cd8cf344" providerId="LiveId" clId="{3A00C90D-34B4-42AC-A378-9970481FD79B}" dt="2022-06-20T12:02:02.526" v="3603" actId="478"/>
          <ac:spMkLst>
            <pc:docMk/>
            <pc:sldMk cId="2814439204" sldId="5817"/>
            <ac:spMk id="24" creationId="{46F609D9-13DE-8DCB-B719-471D8FCC9CAC}"/>
          </ac:spMkLst>
        </pc:spChg>
        <pc:spChg chg="add mod">
          <ac:chgData name="J L" userId="db437bf0cd8cf344" providerId="LiveId" clId="{3A00C90D-34B4-42AC-A378-9970481FD79B}" dt="2022-06-21T23:43:50.392" v="10044"/>
          <ac:spMkLst>
            <pc:docMk/>
            <pc:sldMk cId="2814439204" sldId="5817"/>
            <ac:spMk id="25" creationId="{2CC51F34-EAEC-C973-2D14-1DC8E3263691}"/>
          </ac:spMkLst>
        </pc:spChg>
      </pc:sldChg>
      <pc:sldChg chg="addSp delSp modSp add mod">
        <pc:chgData name="J L" userId="db437bf0cd8cf344" providerId="LiveId" clId="{3A00C90D-34B4-42AC-A378-9970481FD79B}" dt="2022-06-21T23:43:50.392" v="10044"/>
        <pc:sldMkLst>
          <pc:docMk/>
          <pc:sldMk cId="3627509017" sldId="5818"/>
        </pc:sldMkLst>
        <pc:spChg chg="add del mod">
          <ac:chgData name="J L" userId="db437bf0cd8cf344" providerId="LiveId" clId="{3A00C90D-34B4-42AC-A378-9970481FD79B}" dt="2022-06-20T12:02:31.319" v="3609" actId="478"/>
          <ac:spMkLst>
            <pc:docMk/>
            <pc:sldMk cId="3627509017" sldId="5818"/>
            <ac:spMk id="2" creationId="{C057533D-6578-9244-9E1E-65F2A91829C2}"/>
          </ac:spMkLst>
        </pc:spChg>
        <pc:spChg chg="mod">
          <ac:chgData name="J L" userId="db437bf0cd8cf344" providerId="LiveId" clId="{3A00C90D-34B4-42AC-A378-9970481FD79B}" dt="2022-06-19T22:18:04.709" v="5" actId="27636"/>
          <ac:spMkLst>
            <pc:docMk/>
            <pc:sldMk cId="3627509017" sldId="5818"/>
            <ac:spMk id="3" creationId="{3D9248F6-5736-8940-A0E5-90DF88C81348}"/>
          </ac:spMkLst>
        </pc:spChg>
        <pc:spChg chg="del">
          <ac:chgData name="J L" userId="db437bf0cd8cf344" providerId="LiveId" clId="{3A00C90D-34B4-42AC-A378-9970481FD79B}" dt="2022-06-20T11:57:48.252" v="3568" actId="478"/>
          <ac:spMkLst>
            <pc:docMk/>
            <pc:sldMk cId="3627509017" sldId="5818"/>
            <ac:spMk id="4" creationId="{B2815424-7A83-4648-A35C-4267CACD2F06}"/>
          </ac:spMkLst>
        </pc:spChg>
        <pc:spChg chg="add mod">
          <ac:chgData name="J L" userId="db437bf0cd8cf344" providerId="LiveId" clId="{3A00C90D-34B4-42AC-A378-9970481FD79B}" dt="2022-06-21T23:43:50.392" v="10044"/>
          <ac:spMkLst>
            <pc:docMk/>
            <pc:sldMk cId="3627509017" sldId="5818"/>
            <ac:spMk id="6" creationId="{45AA3935-5A4E-4D6F-A4DB-7E7F3B7E4D9B}"/>
          </ac:spMkLst>
        </pc:spChg>
        <pc:spChg chg="add del mod">
          <ac:chgData name="J L" userId="db437bf0cd8cf344" providerId="LiveId" clId="{3A00C90D-34B4-42AC-A378-9970481FD79B}" dt="2022-06-20T12:02:25.078" v="3608" actId="478"/>
          <ac:spMkLst>
            <pc:docMk/>
            <pc:sldMk cId="3627509017" sldId="5818"/>
            <ac:spMk id="7" creationId="{3AC0AEE7-7286-8D89-D51A-2EA9CEF75092}"/>
          </ac:spMkLst>
        </pc:spChg>
        <pc:spChg chg="add mod">
          <ac:chgData name="J L" userId="db437bf0cd8cf344" providerId="LiveId" clId="{3A00C90D-34B4-42AC-A378-9970481FD79B}" dt="2022-06-21T23:43:50.392" v="10044"/>
          <ac:spMkLst>
            <pc:docMk/>
            <pc:sldMk cId="3627509017" sldId="5818"/>
            <ac:spMk id="9" creationId="{2DBD7808-B833-CDA7-0754-00946F1C52B4}"/>
          </ac:spMkLst>
        </pc:spChg>
        <pc:spChg chg="add del">
          <ac:chgData name="J L" userId="db437bf0cd8cf344" providerId="LiveId" clId="{3A00C90D-34B4-42AC-A378-9970481FD79B}" dt="2022-06-20T12:02:33.544" v="3611" actId="22"/>
          <ac:spMkLst>
            <pc:docMk/>
            <pc:sldMk cId="3627509017" sldId="5818"/>
            <ac:spMk id="12" creationId="{74ECE252-7273-57C3-90E4-6FD7C31BA737}"/>
          </ac:spMkLst>
        </pc:spChg>
      </pc:sldChg>
      <pc:sldChg chg="addSp delSp modSp add mod">
        <pc:chgData name="J L" userId="db437bf0cd8cf344" providerId="LiveId" clId="{3A00C90D-34B4-42AC-A378-9970481FD79B}" dt="2022-06-21T23:43:50.392" v="10044"/>
        <pc:sldMkLst>
          <pc:docMk/>
          <pc:sldMk cId="282895010" sldId="5827"/>
        </pc:sldMkLst>
        <pc:spChg chg="del mod">
          <ac:chgData name="J L" userId="db437bf0cd8cf344" providerId="LiveId" clId="{3A00C90D-34B4-42AC-A378-9970481FD79B}" dt="2022-06-20T12:05:27.641" v="3705" actId="478"/>
          <ac:spMkLst>
            <pc:docMk/>
            <pc:sldMk cId="282895010" sldId="5827"/>
            <ac:spMk id="2" creationId="{DFD44F0F-AE41-4A42-8D76-2518F310E58B}"/>
          </ac:spMkLst>
        </pc:spChg>
        <pc:spChg chg="del">
          <ac:chgData name="J L" userId="db437bf0cd8cf344" providerId="LiveId" clId="{3A00C90D-34B4-42AC-A378-9970481FD79B}" dt="2022-06-20T11:57:17.805" v="3554" actId="478"/>
          <ac:spMkLst>
            <pc:docMk/>
            <pc:sldMk cId="282895010" sldId="5827"/>
            <ac:spMk id="4" creationId="{C6669BFF-10B5-894B-9728-969FA99B378A}"/>
          </ac:spMkLst>
        </pc:spChg>
        <pc:spChg chg="add mod">
          <ac:chgData name="J L" userId="db437bf0cd8cf344" providerId="LiveId" clId="{3A00C90D-34B4-42AC-A378-9970481FD79B}" dt="2022-06-21T23:43:50.392" v="10044"/>
          <ac:spMkLst>
            <pc:docMk/>
            <pc:sldMk cId="282895010" sldId="5827"/>
            <ac:spMk id="9" creationId="{BEDD824E-606F-5C55-B49B-537CFA544A8B}"/>
          </ac:spMkLst>
        </pc:spChg>
        <pc:spChg chg="add mod">
          <ac:chgData name="J L" userId="db437bf0cd8cf344" providerId="LiveId" clId="{3A00C90D-34B4-42AC-A378-9970481FD79B}" dt="2022-06-21T23:43:50.392" v="10044"/>
          <ac:spMkLst>
            <pc:docMk/>
            <pc:sldMk cId="282895010" sldId="5827"/>
            <ac:spMk id="10" creationId="{9200A20A-7F22-49EF-ACD7-1F2ADFF92EC5}"/>
          </ac:spMkLst>
        </pc:spChg>
      </pc:sldChg>
      <pc:sldChg chg="add del">
        <pc:chgData name="J L" userId="db437bf0cd8cf344" providerId="LiveId" clId="{3A00C90D-34B4-42AC-A378-9970481FD79B}" dt="2022-06-20T01:04:04.619" v="744" actId="47"/>
        <pc:sldMkLst>
          <pc:docMk/>
          <pc:sldMk cId="1210245729" sldId="5830"/>
        </pc:sldMkLst>
      </pc:sldChg>
      <pc:sldChg chg="add del">
        <pc:chgData name="J L" userId="db437bf0cd8cf344" providerId="LiveId" clId="{3A00C90D-34B4-42AC-A378-9970481FD79B}" dt="2022-06-20T01:18:49.937" v="834" actId="47"/>
        <pc:sldMkLst>
          <pc:docMk/>
          <pc:sldMk cId="1226878305" sldId="5831"/>
        </pc:sldMkLst>
      </pc:sldChg>
      <pc:sldChg chg="modSp add mod modTransition">
        <pc:chgData name="J L" userId="db437bf0cd8cf344" providerId="LiveId" clId="{3A00C90D-34B4-42AC-A378-9970481FD79B}" dt="2022-06-21T23:43:50.392" v="10044"/>
        <pc:sldMkLst>
          <pc:docMk/>
          <pc:sldMk cId="3050261501" sldId="5837"/>
        </pc:sldMkLst>
        <pc:spChg chg="mod">
          <ac:chgData name="J L" userId="db437bf0cd8cf344" providerId="LiveId" clId="{3A00C90D-34B4-42AC-A378-9970481FD79B}" dt="2022-06-21T23:43:50.392" v="10044"/>
          <ac:spMkLst>
            <pc:docMk/>
            <pc:sldMk cId="3050261501" sldId="5837"/>
            <ac:spMk id="2" creationId="{667D5BF0-604F-064A-8A5C-798DA6F609D3}"/>
          </ac:spMkLst>
        </pc:spChg>
        <pc:spChg chg="mod">
          <ac:chgData name="J L" userId="db437bf0cd8cf344" providerId="LiveId" clId="{3A00C90D-34B4-42AC-A378-9970481FD79B}" dt="2022-06-21T23:43:50.392" v="10044"/>
          <ac:spMkLst>
            <pc:docMk/>
            <pc:sldMk cId="3050261501" sldId="5837"/>
            <ac:spMk id="4" creationId="{C0DB1DCE-E5D9-CD4A-A287-B342F108CBD4}"/>
          </ac:spMkLst>
        </pc:spChg>
      </pc:sldChg>
      <pc:sldChg chg="del">
        <pc:chgData name="J L" userId="db437bf0cd8cf344" providerId="LiveId" clId="{3A00C90D-34B4-42AC-A378-9970481FD79B}" dt="2022-06-19T22:52:44.744" v="167" actId="47"/>
        <pc:sldMkLst>
          <pc:docMk/>
          <pc:sldMk cId="1080005970" sldId="5840"/>
        </pc:sldMkLst>
      </pc:sldChg>
      <pc:sldChg chg="addSp delSp modSp add mod">
        <pc:chgData name="J L" userId="db437bf0cd8cf344" providerId="LiveId" clId="{3A00C90D-34B4-42AC-A378-9970481FD79B}" dt="2022-06-21T23:43:50.392" v="10044"/>
        <pc:sldMkLst>
          <pc:docMk/>
          <pc:sldMk cId="3536731870" sldId="5859"/>
        </pc:sldMkLst>
        <pc:spChg chg="del mod">
          <ac:chgData name="J L" userId="db437bf0cd8cf344" providerId="LiveId" clId="{3A00C90D-34B4-42AC-A378-9970481FD79B}" dt="2022-06-19T22:49:06.144" v="140" actId="478"/>
          <ac:spMkLst>
            <pc:docMk/>
            <pc:sldMk cId="3536731870" sldId="5859"/>
            <ac:spMk id="2" creationId="{C057533D-6578-9244-9E1E-65F2A91829C2}"/>
          </ac:spMkLst>
        </pc:spChg>
        <pc:spChg chg="mod">
          <ac:chgData name="J L" userId="db437bf0cd8cf344" providerId="LiveId" clId="{3A00C90D-34B4-42AC-A378-9970481FD79B}" dt="2022-06-19T22:18:04.711" v="7" actId="27636"/>
          <ac:spMkLst>
            <pc:docMk/>
            <pc:sldMk cId="3536731870" sldId="5859"/>
            <ac:spMk id="3" creationId="{3D9248F6-5736-8940-A0E5-90DF88C81348}"/>
          </ac:spMkLst>
        </pc:spChg>
        <pc:spChg chg="del">
          <ac:chgData name="J L" userId="db437bf0cd8cf344" providerId="LiveId" clId="{3A00C90D-34B4-42AC-A378-9970481FD79B}" dt="2022-06-20T11:57:44.974" v="3566" actId="478"/>
          <ac:spMkLst>
            <pc:docMk/>
            <pc:sldMk cId="3536731870" sldId="5859"/>
            <ac:spMk id="4" creationId="{B2815424-7A83-4648-A35C-4267CACD2F06}"/>
          </ac:spMkLst>
        </pc:spChg>
        <pc:spChg chg="add del mod">
          <ac:chgData name="J L" userId="db437bf0cd8cf344" providerId="LiveId" clId="{3A00C90D-34B4-42AC-A378-9970481FD79B}" dt="2022-06-19T22:49:11.481" v="143" actId="478"/>
          <ac:spMkLst>
            <pc:docMk/>
            <pc:sldMk cId="3536731870" sldId="5859"/>
            <ac:spMk id="7" creationId="{C03E226A-869D-D9FF-5AAF-DD38E09F885A}"/>
          </ac:spMkLst>
        </pc:spChg>
        <pc:spChg chg="add del mod">
          <ac:chgData name="J L" userId="db437bf0cd8cf344" providerId="LiveId" clId="{3A00C90D-34B4-42AC-A378-9970481FD79B}" dt="2022-06-19T22:49:09.345" v="142" actId="478"/>
          <ac:spMkLst>
            <pc:docMk/>
            <pc:sldMk cId="3536731870" sldId="5859"/>
            <ac:spMk id="9" creationId="{C0E512DB-9FF7-58F7-736F-049D3778C383}"/>
          </ac:spMkLst>
        </pc:spChg>
        <pc:spChg chg="add del mod">
          <ac:chgData name="J L" userId="db437bf0cd8cf344" providerId="LiveId" clId="{3A00C90D-34B4-42AC-A378-9970481FD79B}" dt="2022-06-20T12:02:45.225" v="3613" actId="478"/>
          <ac:spMkLst>
            <pc:docMk/>
            <pc:sldMk cId="3536731870" sldId="5859"/>
            <ac:spMk id="10" creationId="{125E6844-D8D3-D58A-2F89-FDE9D5A8B7A3}"/>
          </ac:spMkLst>
        </pc:spChg>
        <pc:spChg chg="add mod">
          <ac:chgData name="J L" userId="db437bf0cd8cf344" providerId="LiveId" clId="{3A00C90D-34B4-42AC-A378-9970481FD79B}" dt="2022-06-21T23:43:50.392" v="10044"/>
          <ac:spMkLst>
            <pc:docMk/>
            <pc:sldMk cId="3536731870" sldId="5859"/>
            <ac:spMk id="11" creationId="{2FD178C3-22BC-8DC7-0AC1-E935E4ACC7A1}"/>
          </ac:spMkLst>
        </pc:spChg>
        <pc:spChg chg="add mod">
          <ac:chgData name="J L" userId="db437bf0cd8cf344" providerId="LiveId" clId="{3A00C90D-34B4-42AC-A378-9970481FD79B}" dt="2022-06-21T23:43:50.392" v="10044"/>
          <ac:spMkLst>
            <pc:docMk/>
            <pc:sldMk cId="3536731870" sldId="5859"/>
            <ac:spMk id="12" creationId="{2A6FB565-6AE0-309C-B655-6F87D513D8F1}"/>
          </ac:spMkLst>
        </pc:spChg>
      </pc:sldChg>
      <pc:sldChg chg="del">
        <pc:chgData name="J L" userId="db437bf0cd8cf344" providerId="LiveId" clId="{3A00C90D-34B4-42AC-A378-9970481FD79B}" dt="2022-06-19T22:53:55.536" v="175" actId="47"/>
        <pc:sldMkLst>
          <pc:docMk/>
          <pc:sldMk cId="2403593758" sldId="6047"/>
        </pc:sldMkLst>
      </pc:sldChg>
      <pc:sldChg chg="del">
        <pc:chgData name="J L" userId="db437bf0cd8cf344" providerId="LiveId" clId="{3A00C90D-34B4-42AC-A378-9970481FD79B}" dt="2022-06-19T22:52:45.508" v="168" actId="47"/>
        <pc:sldMkLst>
          <pc:docMk/>
          <pc:sldMk cId="3818695094" sldId="6493"/>
        </pc:sldMkLst>
      </pc:sldChg>
      <pc:sldChg chg="del">
        <pc:chgData name="J L" userId="db437bf0cd8cf344" providerId="LiveId" clId="{3A00C90D-34B4-42AC-A378-9970481FD79B}" dt="2022-06-19T22:52:35.213" v="166" actId="47"/>
        <pc:sldMkLst>
          <pc:docMk/>
          <pc:sldMk cId="3669009992" sldId="6669"/>
        </pc:sldMkLst>
      </pc:sldChg>
      <pc:sldChg chg="del">
        <pc:chgData name="J L" userId="db437bf0cd8cf344" providerId="LiveId" clId="{3A00C90D-34B4-42AC-A378-9970481FD79B}" dt="2022-06-19T22:52:35.213" v="166" actId="47"/>
        <pc:sldMkLst>
          <pc:docMk/>
          <pc:sldMk cId="1070117418" sldId="6670"/>
        </pc:sldMkLst>
      </pc:sldChg>
      <pc:sldChg chg="modSp add del mod">
        <pc:chgData name="J L" userId="db437bf0cd8cf344" providerId="LiveId" clId="{3A00C90D-34B4-42AC-A378-9970481FD79B}" dt="2022-06-22T12:19:40.770" v="12846" actId="6549"/>
        <pc:sldMkLst>
          <pc:docMk/>
          <pc:sldMk cId="809487297" sldId="6694"/>
        </pc:sldMkLst>
        <pc:spChg chg="mod">
          <ac:chgData name="J L" userId="db437bf0cd8cf344" providerId="LiveId" clId="{3A00C90D-34B4-42AC-A378-9970481FD79B}" dt="2022-06-22T12:19:40.770" v="12846" actId="6549"/>
          <ac:spMkLst>
            <pc:docMk/>
            <pc:sldMk cId="809487297" sldId="6694"/>
            <ac:spMk id="4" creationId="{C33379E4-D7A2-F84F-A63B-1975EA50D831}"/>
          </ac:spMkLst>
        </pc:spChg>
      </pc:sldChg>
      <pc:sldChg chg="del">
        <pc:chgData name="J L" userId="db437bf0cd8cf344" providerId="LiveId" clId="{3A00C90D-34B4-42AC-A378-9970481FD79B}" dt="2022-06-19T22:52:35.213" v="166" actId="47"/>
        <pc:sldMkLst>
          <pc:docMk/>
          <pc:sldMk cId="1473350692" sldId="6696"/>
        </pc:sldMkLst>
      </pc:sldChg>
      <pc:sldChg chg="del">
        <pc:chgData name="J L" userId="db437bf0cd8cf344" providerId="LiveId" clId="{3A00C90D-34B4-42AC-A378-9970481FD79B}" dt="2022-06-19T22:52:35.213" v="166" actId="47"/>
        <pc:sldMkLst>
          <pc:docMk/>
          <pc:sldMk cId="2382060985" sldId="6697"/>
        </pc:sldMkLst>
      </pc:sldChg>
      <pc:sldChg chg="del">
        <pc:chgData name="J L" userId="db437bf0cd8cf344" providerId="LiveId" clId="{3A00C90D-34B4-42AC-A378-9970481FD79B}" dt="2022-06-19T22:52:35.213" v="166" actId="47"/>
        <pc:sldMkLst>
          <pc:docMk/>
          <pc:sldMk cId="3284539733" sldId="6700"/>
        </pc:sldMkLst>
      </pc:sldChg>
      <pc:sldChg chg="del">
        <pc:chgData name="J L" userId="db437bf0cd8cf344" providerId="LiveId" clId="{3A00C90D-34B4-42AC-A378-9970481FD79B}" dt="2022-06-19T22:52:35.213" v="166" actId="47"/>
        <pc:sldMkLst>
          <pc:docMk/>
          <pc:sldMk cId="2318858332" sldId="6703"/>
        </pc:sldMkLst>
      </pc:sldChg>
      <pc:sldChg chg="del">
        <pc:chgData name="J L" userId="db437bf0cd8cf344" providerId="LiveId" clId="{3A00C90D-34B4-42AC-A378-9970481FD79B}" dt="2022-06-19T22:52:35.213" v="166" actId="47"/>
        <pc:sldMkLst>
          <pc:docMk/>
          <pc:sldMk cId="2120947101" sldId="6704"/>
        </pc:sldMkLst>
      </pc:sldChg>
      <pc:sldChg chg="del">
        <pc:chgData name="J L" userId="db437bf0cd8cf344" providerId="LiveId" clId="{3A00C90D-34B4-42AC-A378-9970481FD79B}" dt="2022-06-19T22:52:35.213" v="166" actId="47"/>
        <pc:sldMkLst>
          <pc:docMk/>
          <pc:sldMk cId="3113382585" sldId="6706"/>
        </pc:sldMkLst>
      </pc:sldChg>
      <pc:sldChg chg="del">
        <pc:chgData name="J L" userId="db437bf0cd8cf344" providerId="LiveId" clId="{3A00C90D-34B4-42AC-A378-9970481FD79B}" dt="2022-06-19T22:52:35.213" v="166" actId="47"/>
        <pc:sldMkLst>
          <pc:docMk/>
          <pc:sldMk cId="815616631" sldId="6708"/>
        </pc:sldMkLst>
      </pc:sldChg>
      <pc:sldChg chg="del">
        <pc:chgData name="J L" userId="db437bf0cd8cf344" providerId="LiveId" clId="{3A00C90D-34B4-42AC-A378-9970481FD79B}" dt="2022-06-19T22:52:35.213" v="166" actId="47"/>
        <pc:sldMkLst>
          <pc:docMk/>
          <pc:sldMk cId="2695216689" sldId="6710"/>
        </pc:sldMkLst>
      </pc:sldChg>
      <pc:sldChg chg="del">
        <pc:chgData name="J L" userId="db437bf0cd8cf344" providerId="LiveId" clId="{3A00C90D-34B4-42AC-A378-9970481FD79B}" dt="2022-06-19T22:52:35.213" v="166" actId="47"/>
        <pc:sldMkLst>
          <pc:docMk/>
          <pc:sldMk cId="870461859" sldId="6711"/>
        </pc:sldMkLst>
      </pc:sldChg>
      <pc:sldChg chg="del">
        <pc:chgData name="J L" userId="db437bf0cd8cf344" providerId="LiveId" clId="{3A00C90D-34B4-42AC-A378-9970481FD79B}" dt="2022-06-19T22:52:35.213" v="166" actId="47"/>
        <pc:sldMkLst>
          <pc:docMk/>
          <pc:sldMk cId="1795101223" sldId="6712"/>
        </pc:sldMkLst>
      </pc:sldChg>
      <pc:sldChg chg="del">
        <pc:chgData name="J L" userId="db437bf0cd8cf344" providerId="LiveId" clId="{3A00C90D-34B4-42AC-A378-9970481FD79B}" dt="2022-06-19T22:52:35.213" v="166" actId="47"/>
        <pc:sldMkLst>
          <pc:docMk/>
          <pc:sldMk cId="1615741429" sldId="6713"/>
        </pc:sldMkLst>
      </pc:sldChg>
      <pc:sldChg chg="del">
        <pc:chgData name="J L" userId="db437bf0cd8cf344" providerId="LiveId" clId="{3A00C90D-34B4-42AC-A378-9970481FD79B}" dt="2022-06-19T22:52:35.213" v="166" actId="47"/>
        <pc:sldMkLst>
          <pc:docMk/>
          <pc:sldMk cId="3063232828" sldId="6714"/>
        </pc:sldMkLst>
      </pc:sldChg>
      <pc:sldChg chg="del">
        <pc:chgData name="J L" userId="db437bf0cd8cf344" providerId="LiveId" clId="{3A00C90D-34B4-42AC-A378-9970481FD79B}" dt="2022-06-19T22:52:35.213" v="166" actId="47"/>
        <pc:sldMkLst>
          <pc:docMk/>
          <pc:sldMk cId="2012541064" sldId="6715"/>
        </pc:sldMkLst>
      </pc:sldChg>
      <pc:sldChg chg="del">
        <pc:chgData name="J L" userId="db437bf0cd8cf344" providerId="LiveId" clId="{3A00C90D-34B4-42AC-A378-9970481FD79B}" dt="2022-06-19T22:52:35.213" v="166" actId="47"/>
        <pc:sldMkLst>
          <pc:docMk/>
          <pc:sldMk cId="3141105973" sldId="6716"/>
        </pc:sldMkLst>
      </pc:sldChg>
      <pc:sldChg chg="del">
        <pc:chgData name="J L" userId="db437bf0cd8cf344" providerId="LiveId" clId="{3A00C90D-34B4-42AC-A378-9970481FD79B}" dt="2022-06-19T22:52:35.213" v="166" actId="47"/>
        <pc:sldMkLst>
          <pc:docMk/>
          <pc:sldMk cId="2378097663" sldId="6717"/>
        </pc:sldMkLst>
      </pc:sldChg>
      <pc:sldChg chg="del">
        <pc:chgData name="J L" userId="db437bf0cd8cf344" providerId="LiveId" clId="{3A00C90D-34B4-42AC-A378-9970481FD79B}" dt="2022-06-19T22:52:35.213" v="166" actId="47"/>
        <pc:sldMkLst>
          <pc:docMk/>
          <pc:sldMk cId="1809202518" sldId="6719"/>
        </pc:sldMkLst>
      </pc:sldChg>
      <pc:sldChg chg="del">
        <pc:chgData name="J L" userId="db437bf0cd8cf344" providerId="LiveId" clId="{3A00C90D-34B4-42AC-A378-9970481FD79B}" dt="2022-06-19T22:52:35.213" v="166" actId="47"/>
        <pc:sldMkLst>
          <pc:docMk/>
          <pc:sldMk cId="1647272823" sldId="6720"/>
        </pc:sldMkLst>
      </pc:sldChg>
      <pc:sldChg chg="del">
        <pc:chgData name="J L" userId="db437bf0cd8cf344" providerId="LiveId" clId="{3A00C90D-34B4-42AC-A378-9970481FD79B}" dt="2022-06-19T22:52:35.213" v="166" actId="47"/>
        <pc:sldMkLst>
          <pc:docMk/>
          <pc:sldMk cId="1163826646" sldId="6722"/>
        </pc:sldMkLst>
      </pc:sldChg>
      <pc:sldChg chg="del">
        <pc:chgData name="J L" userId="db437bf0cd8cf344" providerId="LiveId" clId="{3A00C90D-34B4-42AC-A378-9970481FD79B}" dt="2022-06-19T22:52:35.213" v="166" actId="47"/>
        <pc:sldMkLst>
          <pc:docMk/>
          <pc:sldMk cId="2843960937" sldId="6723"/>
        </pc:sldMkLst>
      </pc:sldChg>
      <pc:sldChg chg="del">
        <pc:chgData name="J L" userId="db437bf0cd8cf344" providerId="LiveId" clId="{3A00C90D-34B4-42AC-A378-9970481FD79B}" dt="2022-06-19T22:52:35.213" v="166" actId="47"/>
        <pc:sldMkLst>
          <pc:docMk/>
          <pc:sldMk cId="1749070382" sldId="6724"/>
        </pc:sldMkLst>
      </pc:sldChg>
      <pc:sldChg chg="del">
        <pc:chgData name="J L" userId="db437bf0cd8cf344" providerId="LiveId" clId="{3A00C90D-34B4-42AC-A378-9970481FD79B}" dt="2022-06-19T22:52:35.213" v="166" actId="47"/>
        <pc:sldMkLst>
          <pc:docMk/>
          <pc:sldMk cId="2192713154" sldId="6725"/>
        </pc:sldMkLst>
      </pc:sldChg>
      <pc:sldChg chg="del">
        <pc:chgData name="J L" userId="db437bf0cd8cf344" providerId="LiveId" clId="{3A00C90D-34B4-42AC-A378-9970481FD79B}" dt="2022-06-19T22:52:35.213" v="166" actId="47"/>
        <pc:sldMkLst>
          <pc:docMk/>
          <pc:sldMk cId="4153409789" sldId="6726"/>
        </pc:sldMkLst>
      </pc:sldChg>
      <pc:sldChg chg="del">
        <pc:chgData name="J L" userId="db437bf0cd8cf344" providerId="LiveId" clId="{3A00C90D-34B4-42AC-A378-9970481FD79B}" dt="2022-06-19T22:52:35.213" v="166" actId="47"/>
        <pc:sldMkLst>
          <pc:docMk/>
          <pc:sldMk cId="15886693" sldId="6729"/>
        </pc:sldMkLst>
      </pc:sldChg>
      <pc:sldChg chg="del">
        <pc:chgData name="J L" userId="db437bf0cd8cf344" providerId="LiveId" clId="{3A00C90D-34B4-42AC-A378-9970481FD79B}" dt="2022-06-19T22:52:35.213" v="166" actId="47"/>
        <pc:sldMkLst>
          <pc:docMk/>
          <pc:sldMk cId="4235884043" sldId="6730"/>
        </pc:sldMkLst>
      </pc:sldChg>
      <pc:sldChg chg="del">
        <pc:chgData name="J L" userId="db437bf0cd8cf344" providerId="LiveId" clId="{3A00C90D-34B4-42AC-A378-9970481FD79B}" dt="2022-06-19T22:53:53.812" v="174" actId="47"/>
        <pc:sldMkLst>
          <pc:docMk/>
          <pc:sldMk cId="1868821612" sldId="6732"/>
        </pc:sldMkLst>
      </pc:sldChg>
      <pc:sldChg chg="modSp add del mod">
        <pc:chgData name="J L" userId="db437bf0cd8cf344" providerId="LiveId" clId="{3A00C90D-34B4-42AC-A378-9970481FD79B}" dt="2022-06-22T12:19:53.079" v="12851" actId="6549"/>
        <pc:sldMkLst>
          <pc:docMk/>
          <pc:sldMk cId="741848713" sldId="6733"/>
        </pc:sldMkLst>
        <pc:spChg chg="mod">
          <ac:chgData name="J L" userId="db437bf0cd8cf344" providerId="LiveId" clId="{3A00C90D-34B4-42AC-A378-9970481FD79B}" dt="2022-06-22T12:19:53.079" v="12851" actId="6549"/>
          <ac:spMkLst>
            <pc:docMk/>
            <pc:sldMk cId="741848713" sldId="6733"/>
            <ac:spMk id="4" creationId="{C33379E4-D7A2-F84F-A63B-1975EA50D831}"/>
          </ac:spMkLst>
        </pc:spChg>
      </pc:sldChg>
      <pc:sldChg chg="del">
        <pc:chgData name="J L" userId="db437bf0cd8cf344" providerId="LiveId" clId="{3A00C90D-34B4-42AC-A378-9970481FD79B}" dt="2022-06-19T22:52:35.213" v="166" actId="47"/>
        <pc:sldMkLst>
          <pc:docMk/>
          <pc:sldMk cId="419085372" sldId="6734"/>
        </pc:sldMkLst>
      </pc:sldChg>
      <pc:sldChg chg="del">
        <pc:chgData name="J L" userId="db437bf0cd8cf344" providerId="LiveId" clId="{3A00C90D-34B4-42AC-A378-9970481FD79B}" dt="2022-06-19T22:52:35.213" v="166" actId="47"/>
        <pc:sldMkLst>
          <pc:docMk/>
          <pc:sldMk cId="3040837668" sldId="6735"/>
        </pc:sldMkLst>
      </pc:sldChg>
      <pc:sldChg chg="del">
        <pc:chgData name="J L" userId="db437bf0cd8cf344" providerId="LiveId" clId="{3A00C90D-34B4-42AC-A378-9970481FD79B}" dt="2022-06-19T22:52:35.213" v="166" actId="47"/>
        <pc:sldMkLst>
          <pc:docMk/>
          <pc:sldMk cId="437456007" sldId="6736"/>
        </pc:sldMkLst>
      </pc:sldChg>
      <pc:sldChg chg="del">
        <pc:chgData name="J L" userId="db437bf0cd8cf344" providerId="LiveId" clId="{3A00C90D-34B4-42AC-A378-9970481FD79B}" dt="2022-06-19T22:52:35.213" v="166" actId="47"/>
        <pc:sldMkLst>
          <pc:docMk/>
          <pc:sldMk cId="2958821328" sldId="6737"/>
        </pc:sldMkLst>
      </pc:sldChg>
      <pc:sldChg chg="modSp del mod">
        <pc:chgData name="J L" userId="db437bf0cd8cf344" providerId="LiveId" clId="{3A00C90D-34B4-42AC-A378-9970481FD79B}" dt="2022-06-20T03:46:05.069" v="3529" actId="47"/>
        <pc:sldMkLst>
          <pc:docMk/>
          <pc:sldMk cId="4103868033" sldId="6738"/>
        </pc:sldMkLst>
        <pc:spChg chg="mod">
          <ac:chgData name="J L" userId="db437bf0cd8cf344" providerId="LiveId" clId="{3A00C90D-34B4-42AC-A378-9970481FD79B}" dt="2022-06-20T03:45:41.727" v="3527"/>
          <ac:spMkLst>
            <pc:docMk/>
            <pc:sldMk cId="4103868033" sldId="6738"/>
            <ac:spMk id="3" creationId="{FB45B1E4-4A3E-4B44-B90F-77CA8B5BE6E4}"/>
          </ac:spMkLst>
        </pc:spChg>
      </pc:sldChg>
      <pc:sldChg chg="del">
        <pc:chgData name="J L" userId="db437bf0cd8cf344" providerId="LiveId" clId="{3A00C90D-34B4-42AC-A378-9970481FD79B}" dt="2022-06-19T22:52:46.473" v="169" actId="47"/>
        <pc:sldMkLst>
          <pc:docMk/>
          <pc:sldMk cId="1400675164" sldId="6811"/>
        </pc:sldMkLst>
      </pc:sldChg>
      <pc:sldChg chg="del">
        <pc:chgData name="J L" userId="db437bf0cd8cf344" providerId="LiveId" clId="{3A00C90D-34B4-42AC-A378-9970481FD79B}" dt="2022-06-19T22:52:48.159" v="170" actId="47"/>
        <pc:sldMkLst>
          <pc:docMk/>
          <pc:sldMk cId="1946765782" sldId="6812"/>
        </pc:sldMkLst>
      </pc:sldChg>
      <pc:sldChg chg="del">
        <pc:chgData name="J L" userId="db437bf0cd8cf344" providerId="LiveId" clId="{3A00C90D-34B4-42AC-A378-9970481FD79B}" dt="2022-06-19T22:52:49.183" v="171" actId="47"/>
        <pc:sldMkLst>
          <pc:docMk/>
          <pc:sldMk cId="1767286677" sldId="6813"/>
        </pc:sldMkLst>
      </pc:sldChg>
      <pc:sldChg chg="del">
        <pc:chgData name="J L" userId="db437bf0cd8cf344" providerId="LiveId" clId="{3A00C90D-34B4-42AC-A378-9970481FD79B}" dt="2022-06-19T22:52:51.448" v="172" actId="47"/>
        <pc:sldMkLst>
          <pc:docMk/>
          <pc:sldMk cId="208228852" sldId="6814"/>
        </pc:sldMkLst>
      </pc:sldChg>
      <pc:sldChg chg="del">
        <pc:chgData name="J L" userId="db437bf0cd8cf344" providerId="LiveId" clId="{3A00C90D-34B4-42AC-A378-9970481FD79B}" dt="2022-06-19T22:52:35.213" v="166" actId="47"/>
        <pc:sldMkLst>
          <pc:docMk/>
          <pc:sldMk cId="1874468900" sldId="6815"/>
        </pc:sldMkLst>
      </pc:sldChg>
      <pc:sldChg chg="addSp delSp modSp add mod">
        <pc:chgData name="J L" userId="db437bf0cd8cf344" providerId="LiveId" clId="{3A00C90D-34B4-42AC-A378-9970481FD79B}" dt="2022-06-21T23:43:50.392" v="10044"/>
        <pc:sldMkLst>
          <pc:docMk/>
          <pc:sldMk cId="1285038354" sldId="6816"/>
        </pc:sldMkLst>
        <pc:spChg chg="add mod">
          <ac:chgData name="J L" userId="db437bf0cd8cf344" providerId="LiveId" clId="{3A00C90D-34B4-42AC-A378-9970481FD79B}" dt="2022-06-19T22:41:33.850" v="137" actId="14100"/>
          <ac:spMkLst>
            <pc:docMk/>
            <pc:sldMk cId="1285038354" sldId="6816"/>
            <ac:spMk id="2" creationId="{617382B7-3322-E087-3796-4A85DC4724A2}"/>
          </ac:spMkLst>
        </pc:spChg>
        <pc:spChg chg="del">
          <ac:chgData name="J L" userId="db437bf0cd8cf344" providerId="LiveId" clId="{3A00C90D-34B4-42AC-A378-9970481FD79B}" dt="2022-06-20T11:57:55.090" v="3572" actId="478"/>
          <ac:spMkLst>
            <pc:docMk/>
            <pc:sldMk cId="1285038354" sldId="6816"/>
            <ac:spMk id="4" creationId="{CDEDF1AB-C002-5543-A04B-2FEAFACC8C42}"/>
          </ac:spMkLst>
        </pc:spChg>
        <pc:spChg chg="add mod">
          <ac:chgData name="J L" userId="db437bf0cd8cf344" providerId="LiveId" clId="{3A00C90D-34B4-42AC-A378-9970481FD79B}" dt="2022-06-21T23:43:50.392" v="10044"/>
          <ac:spMkLst>
            <pc:docMk/>
            <pc:sldMk cId="1285038354" sldId="6816"/>
            <ac:spMk id="9" creationId="{A5090475-11C1-63D0-8762-B4EEE8703902}"/>
          </ac:spMkLst>
        </pc:spChg>
        <pc:spChg chg="add mod">
          <ac:chgData name="J L" userId="db437bf0cd8cf344" providerId="LiveId" clId="{3A00C90D-34B4-42AC-A378-9970481FD79B}" dt="2022-06-21T23:43:50.392" v="10044"/>
          <ac:spMkLst>
            <pc:docMk/>
            <pc:sldMk cId="1285038354" sldId="6816"/>
            <ac:spMk id="22" creationId="{B9C039D1-531B-F947-A437-4FB817CBA7DE}"/>
          </ac:spMkLst>
        </pc:spChg>
        <pc:spChg chg="del">
          <ac:chgData name="J L" userId="db437bf0cd8cf344" providerId="LiveId" clId="{3A00C90D-34B4-42AC-A378-9970481FD79B}" dt="2022-06-20T12:02:08.979" v="3605" actId="478"/>
          <ac:spMkLst>
            <pc:docMk/>
            <pc:sldMk cId="1285038354" sldId="6816"/>
            <ac:spMk id="24" creationId="{46F609D9-13DE-8DCB-B719-471D8FCC9CAC}"/>
          </ac:spMkLst>
        </pc:spChg>
      </pc:sldChg>
      <pc:sldChg chg="addSp delSp modSp add mod">
        <pc:chgData name="J L" userId="db437bf0cd8cf344" providerId="LiveId" clId="{3A00C90D-34B4-42AC-A378-9970481FD79B}" dt="2022-06-21T23:43:50.392" v="10044"/>
        <pc:sldMkLst>
          <pc:docMk/>
          <pc:sldMk cId="129942037" sldId="6817"/>
        </pc:sldMkLst>
        <pc:spChg chg="mod">
          <ac:chgData name="J L" userId="db437bf0cd8cf344" providerId="LiveId" clId="{3A00C90D-34B4-42AC-A378-9970481FD79B}" dt="2022-06-19T23:03:41.203" v="181" actId="14100"/>
          <ac:spMkLst>
            <pc:docMk/>
            <pc:sldMk cId="129942037" sldId="6817"/>
            <ac:spMk id="2" creationId="{617382B7-3322-E087-3796-4A85DC4724A2}"/>
          </ac:spMkLst>
        </pc:spChg>
        <pc:spChg chg="del">
          <ac:chgData name="J L" userId="db437bf0cd8cf344" providerId="LiveId" clId="{3A00C90D-34B4-42AC-A378-9970481FD79B}" dt="2022-06-20T11:57:39.269" v="3564" actId="478"/>
          <ac:spMkLst>
            <pc:docMk/>
            <pc:sldMk cId="129942037" sldId="6817"/>
            <ac:spMk id="4" creationId="{CDEDF1AB-C002-5543-A04B-2FEAFACC8C42}"/>
          </ac:spMkLst>
        </pc:spChg>
        <pc:spChg chg="add mod">
          <ac:chgData name="J L" userId="db437bf0cd8cf344" providerId="LiveId" clId="{3A00C90D-34B4-42AC-A378-9970481FD79B}" dt="2022-06-21T23:43:50.392" v="10044"/>
          <ac:spMkLst>
            <pc:docMk/>
            <pc:sldMk cId="129942037" sldId="6817"/>
            <ac:spMk id="9" creationId="{0D33F631-B038-859D-146B-D52594F11345}"/>
          </ac:spMkLst>
        </pc:spChg>
        <pc:spChg chg="add mod">
          <ac:chgData name="J L" userId="db437bf0cd8cf344" providerId="LiveId" clId="{3A00C90D-34B4-42AC-A378-9970481FD79B}" dt="2022-06-21T23:43:50.392" v="10044"/>
          <ac:spMkLst>
            <pc:docMk/>
            <pc:sldMk cId="129942037" sldId="6817"/>
            <ac:spMk id="22" creationId="{CACBBFF9-2FEF-0E6C-44EE-3FEB4FC0B6F5}"/>
          </ac:spMkLst>
        </pc:spChg>
        <pc:spChg chg="add del mod">
          <ac:chgData name="J L" userId="db437bf0cd8cf344" providerId="LiveId" clId="{3A00C90D-34B4-42AC-A378-9970481FD79B}" dt="2022-06-20T12:03:40.659" v="3619" actId="478"/>
          <ac:spMkLst>
            <pc:docMk/>
            <pc:sldMk cId="129942037" sldId="6817"/>
            <ac:spMk id="24" creationId="{46F609D9-13DE-8DCB-B719-471D8FCC9CAC}"/>
          </ac:spMkLst>
        </pc:spChg>
        <pc:spChg chg="add del mod">
          <ac:chgData name="J L" userId="db437bf0cd8cf344" providerId="LiveId" clId="{3A00C90D-34B4-42AC-A378-9970481FD79B}" dt="2022-06-20T12:03:45.734" v="3622" actId="478"/>
          <ac:spMkLst>
            <pc:docMk/>
            <pc:sldMk cId="129942037" sldId="6817"/>
            <ac:spMk id="25" creationId="{D4650A60-C898-70B8-BADE-E656E5B00039}"/>
          </ac:spMkLst>
        </pc:spChg>
      </pc:sldChg>
      <pc:sldChg chg="new del">
        <pc:chgData name="J L" userId="db437bf0cd8cf344" providerId="LiveId" clId="{3A00C90D-34B4-42AC-A378-9970481FD79B}" dt="2022-06-19T22:45:11.691" v="139" actId="47"/>
        <pc:sldMkLst>
          <pc:docMk/>
          <pc:sldMk cId="1273480974" sldId="6817"/>
        </pc:sldMkLst>
      </pc:sldChg>
      <pc:sldChg chg="addSp delSp modSp add mod delAnim modAnim">
        <pc:chgData name="J L" userId="db437bf0cd8cf344" providerId="LiveId" clId="{3A00C90D-34B4-42AC-A378-9970481FD79B}" dt="2022-06-21T23:43:50.392" v="10044"/>
        <pc:sldMkLst>
          <pc:docMk/>
          <pc:sldMk cId="2483075336" sldId="6818"/>
        </pc:sldMkLst>
        <pc:spChg chg="del mod">
          <ac:chgData name="J L" userId="db437bf0cd8cf344" providerId="LiveId" clId="{3A00C90D-34B4-42AC-A378-9970481FD79B}" dt="2022-06-20T12:05:56.333" v="3708" actId="478"/>
          <ac:spMkLst>
            <pc:docMk/>
            <pc:sldMk cId="2483075336" sldId="6818"/>
            <ac:spMk id="2" creationId="{DFD44F0F-AE41-4A42-8D76-2518F310E58B}"/>
          </ac:spMkLst>
        </pc:spChg>
        <pc:spChg chg="del">
          <ac:chgData name="J L" userId="db437bf0cd8cf344" providerId="LiveId" clId="{3A00C90D-34B4-42AC-A378-9970481FD79B}" dt="2022-06-20T11:57:14.156" v="3552" actId="478"/>
          <ac:spMkLst>
            <pc:docMk/>
            <pc:sldMk cId="2483075336" sldId="6818"/>
            <ac:spMk id="4" creationId="{C6669BFF-10B5-894B-9728-969FA99B378A}"/>
          </ac:spMkLst>
        </pc:spChg>
        <pc:spChg chg="del">
          <ac:chgData name="J L" userId="db437bf0cd8cf344" providerId="LiveId" clId="{3A00C90D-34B4-42AC-A378-9970481FD79B}" dt="2022-06-20T00:16:52.792" v="420" actId="478"/>
          <ac:spMkLst>
            <pc:docMk/>
            <pc:sldMk cId="2483075336" sldId="6818"/>
            <ac:spMk id="8" creationId="{84008927-796E-5D48-A530-586B9E92B896}"/>
          </ac:spMkLst>
        </pc:spChg>
        <pc:spChg chg="add mod">
          <ac:chgData name="J L" userId="db437bf0cd8cf344" providerId="LiveId" clId="{3A00C90D-34B4-42AC-A378-9970481FD79B}" dt="2022-06-20T00:49:40.854" v="741" actId="1036"/>
          <ac:spMkLst>
            <pc:docMk/>
            <pc:sldMk cId="2483075336" sldId="6818"/>
            <ac:spMk id="10" creationId="{8BE73625-7425-F339-4741-B90B1A0D422A}"/>
          </ac:spMkLst>
        </pc:spChg>
        <pc:spChg chg="add mod">
          <ac:chgData name="J L" userId="db437bf0cd8cf344" providerId="LiveId" clId="{3A00C90D-34B4-42AC-A378-9970481FD79B}" dt="2022-06-21T23:43:50.392" v="10044"/>
          <ac:spMkLst>
            <pc:docMk/>
            <pc:sldMk cId="2483075336" sldId="6818"/>
            <ac:spMk id="11" creationId="{59EBD28E-2917-B273-B02D-1446F2745B83}"/>
          </ac:spMkLst>
        </pc:spChg>
        <pc:spChg chg="add mod">
          <ac:chgData name="J L" userId="db437bf0cd8cf344" providerId="LiveId" clId="{3A00C90D-34B4-42AC-A378-9970481FD79B}" dt="2022-06-21T23:43:50.392" v="10044"/>
          <ac:spMkLst>
            <pc:docMk/>
            <pc:sldMk cId="2483075336" sldId="6818"/>
            <ac:spMk id="12" creationId="{BC5F274E-D3B7-2466-2910-AF6740650447}"/>
          </ac:spMkLst>
        </pc:spChg>
        <pc:grpChg chg="del">
          <ac:chgData name="J L" userId="db437bf0cd8cf344" providerId="LiveId" clId="{3A00C90D-34B4-42AC-A378-9970481FD79B}" dt="2022-06-20T00:16:56.811" v="421" actId="478"/>
          <ac:grpSpMkLst>
            <pc:docMk/>
            <pc:sldMk cId="2483075336" sldId="6818"/>
            <ac:grpSpMk id="7" creationId="{D4F2994B-2208-4C4C-82BF-1A686177928D}"/>
          </ac:grpSpMkLst>
        </pc:grpChg>
        <pc:graphicFrameChg chg="add mod modGraphic">
          <ac:chgData name="J L" userId="db437bf0cd8cf344" providerId="LiveId" clId="{3A00C90D-34B4-42AC-A378-9970481FD79B}" dt="2022-06-20T00:48:43.813" v="728" actId="1076"/>
          <ac:graphicFrameMkLst>
            <pc:docMk/>
            <pc:sldMk cId="2483075336" sldId="6818"/>
            <ac:graphicFrameMk id="9" creationId="{1F78AE9C-01A0-E7AE-DD75-F0428ADD4198}"/>
          </ac:graphicFrameMkLst>
        </pc:graphicFrameChg>
      </pc:sldChg>
      <pc:sldChg chg="addSp delSp modSp add mod delAnim modAnim modNotesTx">
        <pc:chgData name="J L" userId="db437bf0cd8cf344" providerId="LiveId" clId="{3A00C90D-34B4-42AC-A378-9970481FD79B}" dt="2022-06-21T23:43:50.392" v="10044"/>
        <pc:sldMkLst>
          <pc:docMk/>
          <pc:sldMk cId="1782574203" sldId="6819"/>
        </pc:sldMkLst>
        <pc:spChg chg="mod">
          <ac:chgData name="J L" userId="db437bf0cd8cf344" providerId="LiveId" clId="{3A00C90D-34B4-42AC-A378-9970481FD79B}" dt="2022-06-20T01:14:49.584" v="776" actId="1076"/>
          <ac:spMkLst>
            <pc:docMk/>
            <pc:sldMk cId="1782574203" sldId="6819"/>
            <ac:spMk id="2" creationId="{7F90935E-F9B8-0B4A-A87D-3D8B46CF5D44}"/>
          </ac:spMkLst>
        </pc:spChg>
        <pc:spChg chg="add mod">
          <ac:chgData name="J L" userId="db437bf0cd8cf344" providerId="LiveId" clId="{3A00C90D-34B4-42AC-A378-9970481FD79B}" dt="2022-06-20T01:42:10.224" v="1009" actId="14100"/>
          <ac:spMkLst>
            <pc:docMk/>
            <pc:sldMk cId="1782574203" sldId="6819"/>
            <ac:spMk id="3" creationId="{DB58D633-9847-AB8A-5A07-2D80753AEE23}"/>
          </ac:spMkLst>
        </pc:spChg>
        <pc:spChg chg="add mod">
          <ac:chgData name="J L" userId="db437bf0cd8cf344" providerId="LiveId" clId="{3A00C90D-34B4-42AC-A378-9970481FD79B}" dt="2022-06-20T02:03:46.839" v="1161" actId="14100"/>
          <ac:spMkLst>
            <pc:docMk/>
            <pc:sldMk cId="1782574203" sldId="6819"/>
            <ac:spMk id="4" creationId="{8BB44B80-49C1-FC09-F30A-17A04C72013A}"/>
          </ac:spMkLst>
        </pc:spChg>
        <pc:spChg chg="del mod">
          <ac:chgData name="J L" userId="db437bf0cd8cf344" providerId="LiveId" clId="{3A00C90D-34B4-42AC-A378-9970481FD79B}" dt="2022-06-20T01:15:44.021" v="833" actId="478"/>
          <ac:spMkLst>
            <pc:docMk/>
            <pc:sldMk cId="1782574203" sldId="6819"/>
            <ac:spMk id="9" creationId="{F1CB9C43-CE68-3D47-B6D7-5C0192C453D2}"/>
          </ac:spMkLst>
        </pc:spChg>
        <pc:spChg chg="del mod">
          <ac:chgData name="J L" userId="db437bf0cd8cf344" providerId="LiveId" clId="{3A00C90D-34B4-42AC-A378-9970481FD79B}" dt="2022-06-20T01:15:44.021" v="833" actId="478"/>
          <ac:spMkLst>
            <pc:docMk/>
            <pc:sldMk cId="1782574203" sldId="6819"/>
            <ac:spMk id="10" creationId="{DEE13B0F-436B-E940-A2FC-BA7EEC6B9E45}"/>
          </ac:spMkLst>
        </pc:spChg>
        <pc:spChg chg="del mod">
          <ac:chgData name="J L" userId="db437bf0cd8cf344" providerId="LiveId" clId="{3A00C90D-34B4-42AC-A378-9970481FD79B}" dt="2022-06-20T01:15:44.021" v="833" actId="478"/>
          <ac:spMkLst>
            <pc:docMk/>
            <pc:sldMk cId="1782574203" sldId="6819"/>
            <ac:spMk id="11" creationId="{F46A0958-E4AE-194B-8FDB-686F19594E7B}"/>
          </ac:spMkLst>
        </pc:spChg>
        <pc:spChg chg="del mod">
          <ac:chgData name="J L" userId="db437bf0cd8cf344" providerId="LiveId" clId="{3A00C90D-34B4-42AC-A378-9970481FD79B}" dt="2022-06-20T01:15:44.021" v="833" actId="478"/>
          <ac:spMkLst>
            <pc:docMk/>
            <pc:sldMk cId="1782574203" sldId="6819"/>
            <ac:spMk id="12" creationId="{EE34486A-779C-6043-B996-1EAFCFCF2286}"/>
          </ac:spMkLst>
        </pc:spChg>
        <pc:spChg chg="del mod">
          <ac:chgData name="J L" userId="db437bf0cd8cf344" providerId="LiveId" clId="{3A00C90D-34B4-42AC-A378-9970481FD79B}" dt="2022-06-20T01:15:44.021" v="833" actId="478"/>
          <ac:spMkLst>
            <pc:docMk/>
            <pc:sldMk cId="1782574203" sldId="6819"/>
            <ac:spMk id="13" creationId="{88731D3C-E633-8249-A9A2-2161CF919A98}"/>
          </ac:spMkLst>
        </pc:spChg>
        <pc:spChg chg="add mod">
          <ac:chgData name="J L" userId="db437bf0cd8cf344" providerId="LiveId" clId="{3A00C90D-34B4-42AC-A378-9970481FD79B}" dt="2022-06-20T01:42:07.187" v="1008" actId="14100"/>
          <ac:spMkLst>
            <pc:docMk/>
            <pc:sldMk cId="1782574203" sldId="6819"/>
            <ac:spMk id="15" creationId="{199DC8A6-1682-1045-E6F0-C763BC23E4AC}"/>
          </ac:spMkLst>
        </pc:spChg>
        <pc:spChg chg="add mod">
          <ac:chgData name="J L" userId="db437bf0cd8cf344" providerId="LiveId" clId="{3A00C90D-34B4-42AC-A378-9970481FD79B}" dt="2022-06-20T02:03:46.839" v="1161" actId="14100"/>
          <ac:spMkLst>
            <pc:docMk/>
            <pc:sldMk cId="1782574203" sldId="6819"/>
            <ac:spMk id="17" creationId="{D84E7F41-4EAB-AEF9-E755-9F3FC0C37C7B}"/>
          </ac:spMkLst>
        </pc:spChg>
        <pc:spChg chg="add mod">
          <ac:chgData name="J L" userId="db437bf0cd8cf344" providerId="LiveId" clId="{3A00C90D-34B4-42AC-A378-9970481FD79B}" dt="2022-06-20T02:04:11.733" v="1164" actId="14100"/>
          <ac:spMkLst>
            <pc:docMk/>
            <pc:sldMk cId="1782574203" sldId="6819"/>
            <ac:spMk id="18" creationId="{D8799B1D-C23F-E870-B0DE-E3ED0B2CA378}"/>
          </ac:spMkLst>
        </pc:spChg>
        <pc:spChg chg="add del mod">
          <ac:chgData name="J L" userId="db437bf0cd8cf344" providerId="LiveId" clId="{3A00C90D-34B4-42AC-A378-9970481FD79B}" dt="2022-06-20T01:43:47.875" v="1046" actId="478"/>
          <ac:spMkLst>
            <pc:docMk/>
            <pc:sldMk cId="1782574203" sldId="6819"/>
            <ac:spMk id="19" creationId="{B7DE2E95-5533-AE48-7C9B-0316E84F82B8}"/>
          </ac:spMkLst>
        </pc:spChg>
        <pc:spChg chg="add mod">
          <ac:chgData name="J L" userId="db437bf0cd8cf344" providerId="LiveId" clId="{3A00C90D-34B4-42AC-A378-9970481FD79B}" dt="2022-06-20T02:04:07.982" v="1163" actId="14100"/>
          <ac:spMkLst>
            <pc:docMk/>
            <pc:sldMk cId="1782574203" sldId="6819"/>
            <ac:spMk id="20" creationId="{663942B8-03A6-9211-9550-2F6EEE6E03AA}"/>
          </ac:spMkLst>
        </pc:spChg>
        <pc:spChg chg="add mod">
          <ac:chgData name="J L" userId="db437bf0cd8cf344" providerId="LiveId" clId="{3A00C90D-34B4-42AC-A378-9970481FD79B}" dt="2022-06-20T02:03:46.839" v="1161" actId="14100"/>
          <ac:spMkLst>
            <pc:docMk/>
            <pc:sldMk cId="1782574203" sldId="6819"/>
            <ac:spMk id="21" creationId="{BBA4D5EE-B7BC-FFCD-E8F8-322CCECA5EA1}"/>
          </ac:spMkLst>
        </pc:spChg>
        <pc:spChg chg="add mod">
          <ac:chgData name="J L" userId="db437bf0cd8cf344" providerId="LiveId" clId="{3A00C90D-34B4-42AC-A378-9970481FD79B}" dt="2022-06-20T02:03:46.839" v="1161" actId="14100"/>
          <ac:spMkLst>
            <pc:docMk/>
            <pc:sldMk cId="1782574203" sldId="6819"/>
            <ac:spMk id="22" creationId="{ACB6CF17-4A6B-047D-E1C3-3FFB5C81FD61}"/>
          </ac:spMkLst>
        </pc:spChg>
        <pc:spChg chg="add mod">
          <ac:chgData name="J L" userId="db437bf0cd8cf344" providerId="LiveId" clId="{3A00C90D-34B4-42AC-A378-9970481FD79B}" dt="2022-06-20T02:01:37.908" v="1146" actId="208"/>
          <ac:spMkLst>
            <pc:docMk/>
            <pc:sldMk cId="1782574203" sldId="6819"/>
            <ac:spMk id="23" creationId="{D602FF79-4F93-3C32-666D-3A5DB41C7DEF}"/>
          </ac:spMkLst>
        </pc:spChg>
        <pc:spChg chg="add mod">
          <ac:chgData name="J L" userId="db437bf0cd8cf344" providerId="LiveId" clId="{3A00C90D-34B4-42AC-A378-9970481FD79B}" dt="2022-06-20T02:03:53.977" v="1162" actId="1076"/>
          <ac:spMkLst>
            <pc:docMk/>
            <pc:sldMk cId="1782574203" sldId="6819"/>
            <ac:spMk id="24" creationId="{F4AC1CE0-5915-0288-5B76-DAB6D957E314}"/>
          </ac:spMkLst>
        </pc:spChg>
        <pc:spChg chg="add mod">
          <ac:chgData name="J L" userId="db437bf0cd8cf344" providerId="LiveId" clId="{3A00C90D-34B4-42AC-A378-9970481FD79B}" dt="2022-06-21T23:43:50.392" v="10044"/>
          <ac:spMkLst>
            <pc:docMk/>
            <pc:sldMk cId="1782574203" sldId="6819"/>
            <ac:spMk id="25" creationId="{6A8882A2-DEC6-499E-1FE3-04C031C3BC4B}"/>
          </ac:spMkLst>
        </pc:spChg>
        <pc:spChg chg="mod">
          <ac:chgData name="J L" userId="db437bf0cd8cf344" providerId="LiveId" clId="{3A00C90D-34B4-42AC-A378-9970481FD79B}" dt="2022-06-20T02:02:16.941" v="1149" actId="113"/>
          <ac:spMkLst>
            <pc:docMk/>
            <pc:sldMk cId="1782574203" sldId="6819"/>
            <ac:spMk id="39" creationId="{1DCF6B51-238A-8844-9A7D-237545EEC90E}"/>
          </ac:spMkLst>
        </pc:spChg>
        <pc:spChg chg="del">
          <ac:chgData name="J L" userId="db437bf0cd8cf344" providerId="LiveId" clId="{3A00C90D-34B4-42AC-A378-9970481FD79B}" dt="2022-06-20T11:57:09.657" v="3550" actId="478"/>
          <ac:spMkLst>
            <pc:docMk/>
            <pc:sldMk cId="1782574203" sldId="6819"/>
            <ac:spMk id="66" creationId="{D9F9BE8D-E946-994F-BD78-A3CA9F500402}"/>
          </ac:spMkLst>
        </pc:spChg>
        <pc:grpChg chg="del mod">
          <ac:chgData name="J L" userId="db437bf0cd8cf344" providerId="LiveId" clId="{3A00C90D-34B4-42AC-A378-9970481FD79B}" dt="2022-06-20T01:15:44.021" v="833" actId="478"/>
          <ac:grpSpMkLst>
            <pc:docMk/>
            <pc:sldMk cId="1782574203" sldId="6819"/>
            <ac:grpSpMk id="61" creationId="{7C8890E8-2733-A842-8F80-CD03F2341F16}"/>
          </ac:grpSpMkLst>
        </pc:grpChg>
      </pc:sldChg>
      <pc:sldChg chg="add del">
        <pc:chgData name="J L" userId="db437bf0cd8cf344" providerId="LiveId" clId="{3A00C90D-34B4-42AC-A378-9970481FD79B}" dt="2022-06-20T01:14:12.185" v="772" actId="47"/>
        <pc:sldMkLst>
          <pc:docMk/>
          <pc:sldMk cId="3308818670" sldId="6819"/>
        </pc:sldMkLst>
      </pc:sldChg>
      <pc:sldChg chg="addSp delSp modSp new mod modAnim">
        <pc:chgData name="J L" userId="db437bf0cd8cf344" providerId="LiveId" clId="{3A00C90D-34B4-42AC-A378-9970481FD79B}" dt="2022-06-21T23:43:50.392" v="10044"/>
        <pc:sldMkLst>
          <pc:docMk/>
          <pc:sldMk cId="3441989466" sldId="6820"/>
        </pc:sldMkLst>
        <pc:spChg chg="mod">
          <ac:chgData name="J L" userId="db437bf0cd8cf344" providerId="LiveId" clId="{3A00C90D-34B4-42AC-A378-9970481FD79B}" dt="2022-06-21T23:43:50.392" v="10044"/>
          <ac:spMkLst>
            <pc:docMk/>
            <pc:sldMk cId="3441989466" sldId="6820"/>
            <ac:spMk id="2" creationId="{D5730553-2E0F-DDBC-4BB1-89C3D880C72D}"/>
          </ac:spMkLst>
        </pc:spChg>
        <pc:spChg chg="del">
          <ac:chgData name="J L" userId="db437bf0cd8cf344" providerId="LiveId" clId="{3A00C90D-34B4-42AC-A378-9970481FD79B}" dt="2022-06-20T02:10:45.029" v="1189" actId="478"/>
          <ac:spMkLst>
            <pc:docMk/>
            <pc:sldMk cId="3441989466" sldId="6820"/>
            <ac:spMk id="3" creationId="{1AA3137C-1576-ED1F-8AEA-DA348F91E1FF}"/>
          </ac:spMkLst>
        </pc:spChg>
        <pc:spChg chg="mod">
          <ac:chgData name="J L" userId="db437bf0cd8cf344" providerId="LiveId" clId="{3A00C90D-34B4-42AC-A378-9970481FD79B}" dt="2022-06-21T23:43:50.392" v="10044"/>
          <ac:spMkLst>
            <pc:docMk/>
            <pc:sldMk cId="3441989466" sldId="6820"/>
            <ac:spMk id="4" creationId="{11C8590D-D06D-E702-8985-300D77076145}"/>
          </ac:spMkLst>
        </pc:spChg>
        <pc:spChg chg="add del mod topLvl">
          <ac:chgData name="J L" userId="db437bf0cd8cf344" providerId="LiveId" clId="{3A00C90D-34B4-42AC-A378-9970481FD79B}" dt="2022-06-20T02:11:50.840" v="1214" actId="478"/>
          <ac:spMkLst>
            <pc:docMk/>
            <pc:sldMk cId="3441989466" sldId="6820"/>
            <ac:spMk id="7" creationId="{75A60B76-5651-E9E8-7079-CC484AF2B28C}"/>
          </ac:spMkLst>
        </pc:spChg>
        <pc:spChg chg="add mod">
          <ac:chgData name="J L" userId="db437bf0cd8cf344" providerId="LiveId" clId="{3A00C90D-34B4-42AC-A378-9970481FD79B}" dt="2022-06-20T02:18:04.692" v="1263" actId="1076"/>
          <ac:spMkLst>
            <pc:docMk/>
            <pc:sldMk cId="3441989466" sldId="6820"/>
            <ac:spMk id="8" creationId="{48958176-E26E-6897-E5DD-A3A173052730}"/>
          </ac:spMkLst>
        </pc:spChg>
        <pc:spChg chg="add mod">
          <ac:chgData name="J L" userId="db437bf0cd8cf344" providerId="LiveId" clId="{3A00C90D-34B4-42AC-A378-9970481FD79B}" dt="2022-06-20T02:23:14.172" v="1393" actId="113"/>
          <ac:spMkLst>
            <pc:docMk/>
            <pc:sldMk cId="3441989466" sldId="6820"/>
            <ac:spMk id="13" creationId="{6A72B5FB-2E27-D35F-D54B-94F18DA2314F}"/>
          </ac:spMkLst>
        </pc:spChg>
        <pc:spChg chg="add mod">
          <ac:chgData name="J L" userId="db437bf0cd8cf344" providerId="LiveId" clId="{3A00C90D-34B4-42AC-A378-9970481FD79B}" dt="2022-06-20T02:29:43.631" v="1733" actId="1076"/>
          <ac:spMkLst>
            <pc:docMk/>
            <pc:sldMk cId="3441989466" sldId="6820"/>
            <ac:spMk id="14" creationId="{C9161E2F-EF30-7842-C03C-05752D51D01C}"/>
          </ac:spMkLst>
        </pc:spChg>
        <pc:spChg chg="add mod">
          <ac:chgData name="J L" userId="db437bf0cd8cf344" providerId="LiveId" clId="{3A00C90D-34B4-42AC-A378-9970481FD79B}" dt="2022-06-20T02:29:27.472" v="1732" actId="1076"/>
          <ac:spMkLst>
            <pc:docMk/>
            <pc:sldMk cId="3441989466" sldId="6820"/>
            <ac:spMk id="15" creationId="{B1F1E0AE-141A-D03F-ED30-B9B58AA2B937}"/>
          </ac:spMkLst>
        </pc:spChg>
        <pc:spChg chg="add del mod">
          <ac:chgData name="J L" userId="db437bf0cd8cf344" providerId="LiveId" clId="{3A00C90D-34B4-42AC-A378-9970481FD79B}" dt="2022-06-20T02:27:56.448" v="1499"/>
          <ac:spMkLst>
            <pc:docMk/>
            <pc:sldMk cId="3441989466" sldId="6820"/>
            <ac:spMk id="16" creationId="{AD3DBF1D-5C1E-5E38-661F-762FB5E08A38}"/>
          </ac:spMkLst>
        </pc:spChg>
        <pc:grpChg chg="add del mod">
          <ac:chgData name="J L" userId="db437bf0cd8cf344" providerId="LiveId" clId="{3A00C90D-34B4-42AC-A378-9970481FD79B}" dt="2022-06-20T02:11:50.840" v="1214" actId="478"/>
          <ac:grpSpMkLst>
            <pc:docMk/>
            <pc:sldMk cId="3441989466" sldId="6820"/>
            <ac:grpSpMk id="5" creationId="{79F20AFE-3A73-E5F9-A002-3815B6E2DDEC}"/>
          </ac:grpSpMkLst>
        </pc:grpChg>
        <pc:picChg chg="mod topLvl modCrop">
          <ac:chgData name="J L" userId="db437bf0cd8cf344" providerId="LiveId" clId="{3A00C90D-34B4-42AC-A378-9970481FD79B}" dt="2022-06-20T02:18:04.692" v="1263" actId="1076"/>
          <ac:picMkLst>
            <pc:docMk/>
            <pc:sldMk cId="3441989466" sldId="6820"/>
            <ac:picMk id="6" creationId="{31A37332-B9E1-7A01-9C5F-1B5C3A17A1D4}"/>
          </ac:picMkLst>
        </pc:picChg>
        <pc:cxnChg chg="add mod">
          <ac:chgData name="J L" userId="db437bf0cd8cf344" providerId="LiveId" clId="{3A00C90D-34B4-42AC-A378-9970481FD79B}" dt="2022-06-20T02:18:39.131" v="1266" actId="208"/>
          <ac:cxnSpMkLst>
            <pc:docMk/>
            <pc:sldMk cId="3441989466" sldId="6820"/>
            <ac:cxnSpMk id="10" creationId="{ECD59B20-2A64-AA8E-3E9F-AFCF13BC35ED}"/>
          </ac:cxnSpMkLst>
        </pc:cxnChg>
      </pc:sldChg>
      <pc:sldChg chg="modSp add del mod">
        <pc:chgData name="J L" userId="db437bf0cd8cf344" providerId="LiveId" clId="{3A00C90D-34B4-42AC-A378-9970481FD79B}" dt="2022-06-20T01:14:12.185" v="772" actId="47"/>
        <pc:sldMkLst>
          <pc:docMk/>
          <pc:sldMk cId="3491937499" sldId="6820"/>
        </pc:sldMkLst>
        <pc:picChg chg="mod modCrop">
          <ac:chgData name="J L" userId="db437bf0cd8cf344" providerId="LiveId" clId="{3A00C90D-34B4-42AC-A378-9970481FD79B}" dt="2022-06-20T01:09:51.460" v="769" actId="732"/>
          <ac:picMkLst>
            <pc:docMk/>
            <pc:sldMk cId="3491937499" sldId="6820"/>
            <ac:picMk id="6" creationId="{8D9D8BD7-CB97-DFFB-9557-9007041646EC}"/>
          </ac:picMkLst>
        </pc:picChg>
      </pc:sldChg>
      <pc:sldChg chg="modSp add del mod">
        <pc:chgData name="J L" userId="db437bf0cd8cf344" providerId="LiveId" clId="{3A00C90D-34B4-42AC-A378-9970481FD79B}" dt="2022-06-20T01:14:12.185" v="772" actId="47"/>
        <pc:sldMkLst>
          <pc:docMk/>
          <pc:sldMk cId="2236218845" sldId="6821"/>
        </pc:sldMkLst>
        <pc:picChg chg="mod modCrop">
          <ac:chgData name="J L" userId="db437bf0cd8cf344" providerId="LiveId" clId="{3A00C90D-34B4-42AC-A378-9970481FD79B}" dt="2022-06-20T01:10:48.965" v="771" actId="732"/>
          <ac:picMkLst>
            <pc:docMk/>
            <pc:sldMk cId="2236218845" sldId="6821"/>
            <ac:picMk id="6" creationId="{8D9D8BD7-CB97-DFFB-9557-9007041646EC}"/>
          </ac:picMkLst>
        </pc:picChg>
      </pc:sldChg>
      <pc:sldChg chg="addSp delSp modSp new mod">
        <pc:chgData name="J L" userId="db437bf0cd8cf344" providerId="LiveId" clId="{3A00C90D-34B4-42AC-A378-9970481FD79B}" dt="2022-06-22T00:52:14.964" v="10402" actId="20577"/>
        <pc:sldMkLst>
          <pc:docMk/>
          <pc:sldMk cId="2719795570" sldId="6821"/>
        </pc:sldMkLst>
        <pc:spChg chg="mod">
          <ac:chgData name="J L" userId="db437bf0cd8cf344" providerId="LiveId" clId="{3A00C90D-34B4-42AC-A378-9970481FD79B}" dt="2022-06-21T23:43:50.392" v="10044"/>
          <ac:spMkLst>
            <pc:docMk/>
            <pc:sldMk cId="2719795570" sldId="6821"/>
            <ac:spMk id="2" creationId="{BB9FDBEE-D111-2AAA-E7AB-4C45F4873200}"/>
          </ac:spMkLst>
        </pc:spChg>
        <pc:spChg chg="mod">
          <ac:chgData name="J L" userId="db437bf0cd8cf344" providerId="LiveId" clId="{3A00C90D-34B4-42AC-A378-9970481FD79B}" dt="2022-06-22T00:52:14.964" v="10402" actId="20577"/>
          <ac:spMkLst>
            <pc:docMk/>
            <pc:sldMk cId="2719795570" sldId="6821"/>
            <ac:spMk id="3" creationId="{73014EC7-4307-EEFE-6D79-92F4C9D90FD9}"/>
          </ac:spMkLst>
        </pc:spChg>
        <pc:spChg chg="mod">
          <ac:chgData name="J L" userId="db437bf0cd8cf344" providerId="LiveId" clId="{3A00C90D-34B4-42AC-A378-9970481FD79B}" dt="2022-06-21T23:43:50.392" v="10044"/>
          <ac:spMkLst>
            <pc:docMk/>
            <pc:sldMk cId="2719795570" sldId="6821"/>
            <ac:spMk id="4" creationId="{6E9F01A6-A68C-ECA0-D0CE-73607AAF9B42}"/>
          </ac:spMkLst>
        </pc:spChg>
        <pc:spChg chg="add del mod">
          <ac:chgData name="J L" userId="db437bf0cd8cf344" providerId="LiveId" clId="{3A00C90D-34B4-42AC-A378-9970481FD79B}" dt="2022-06-21T23:46:22.982" v="10061"/>
          <ac:spMkLst>
            <pc:docMk/>
            <pc:sldMk cId="2719795570" sldId="6821"/>
            <ac:spMk id="5" creationId="{3F418583-8C0A-EF26-C053-B636076B5895}"/>
          </ac:spMkLst>
        </pc:spChg>
        <pc:spChg chg="add mod">
          <ac:chgData name="J L" userId="db437bf0cd8cf344" providerId="LiveId" clId="{3A00C90D-34B4-42AC-A378-9970481FD79B}" dt="2022-06-21T23:46:22.156" v="10059" actId="14100"/>
          <ac:spMkLst>
            <pc:docMk/>
            <pc:sldMk cId="2719795570" sldId="6821"/>
            <ac:spMk id="6" creationId="{276056A8-C68A-7D98-62EC-AB66712D3C44}"/>
          </ac:spMkLst>
        </pc:spChg>
      </pc:sldChg>
      <pc:sldChg chg="addSp delSp modSp new mod delAnim modAnim">
        <pc:chgData name="J L" userId="db437bf0cd8cf344" providerId="LiveId" clId="{3A00C90D-34B4-42AC-A378-9970481FD79B}" dt="2022-06-22T10:03:45.986" v="12631"/>
        <pc:sldMkLst>
          <pc:docMk/>
          <pc:sldMk cId="2329204434" sldId="6822"/>
        </pc:sldMkLst>
        <pc:spChg chg="mod">
          <ac:chgData name="J L" userId="db437bf0cd8cf344" providerId="LiveId" clId="{3A00C90D-34B4-42AC-A378-9970481FD79B}" dt="2022-06-21T23:43:50.392" v="10044"/>
          <ac:spMkLst>
            <pc:docMk/>
            <pc:sldMk cId="2329204434" sldId="6822"/>
            <ac:spMk id="2" creationId="{E75E5CC8-7F65-25FC-131E-994D0BA78EC1}"/>
          </ac:spMkLst>
        </pc:spChg>
        <pc:spChg chg="del">
          <ac:chgData name="J L" userId="db437bf0cd8cf344" providerId="LiveId" clId="{3A00C90D-34B4-42AC-A378-9970481FD79B}" dt="2022-06-20T02:48:08.944" v="2072" actId="478"/>
          <ac:spMkLst>
            <pc:docMk/>
            <pc:sldMk cId="2329204434" sldId="6822"/>
            <ac:spMk id="3" creationId="{DF31F51C-90BF-4125-A216-FEF3063F31A9}"/>
          </ac:spMkLst>
        </pc:spChg>
        <pc:spChg chg="mod">
          <ac:chgData name="J L" userId="db437bf0cd8cf344" providerId="LiveId" clId="{3A00C90D-34B4-42AC-A378-9970481FD79B}" dt="2022-06-21T23:43:50.392" v="10044"/>
          <ac:spMkLst>
            <pc:docMk/>
            <pc:sldMk cId="2329204434" sldId="6822"/>
            <ac:spMk id="4" creationId="{D0B3FA6D-0321-9567-3706-1765240669A2}"/>
          </ac:spMkLst>
        </pc:spChg>
        <pc:spChg chg="add del mod">
          <ac:chgData name="J L" userId="db437bf0cd8cf344" providerId="LiveId" clId="{3A00C90D-34B4-42AC-A378-9970481FD79B}" dt="2022-06-20T02:48:13.718" v="2074" actId="478"/>
          <ac:spMkLst>
            <pc:docMk/>
            <pc:sldMk cId="2329204434" sldId="6822"/>
            <ac:spMk id="5" creationId="{FF069DA7-3DBE-F214-2AEB-E1147B7B5488}"/>
          </ac:spMkLst>
        </pc:spChg>
        <pc:spChg chg="add del mod">
          <ac:chgData name="J L" userId="db437bf0cd8cf344" providerId="LiveId" clId="{3A00C90D-34B4-42AC-A378-9970481FD79B}" dt="2022-06-20T02:48:13.718" v="2074" actId="478"/>
          <ac:spMkLst>
            <pc:docMk/>
            <pc:sldMk cId="2329204434" sldId="6822"/>
            <ac:spMk id="6" creationId="{DD6CC83B-2D2A-30A8-D797-4A11681D6CEC}"/>
          </ac:spMkLst>
        </pc:spChg>
        <pc:spChg chg="add del mod">
          <ac:chgData name="J L" userId="db437bf0cd8cf344" providerId="LiveId" clId="{3A00C90D-34B4-42AC-A378-9970481FD79B}" dt="2022-06-20T02:48:13.718" v="2074" actId="478"/>
          <ac:spMkLst>
            <pc:docMk/>
            <pc:sldMk cId="2329204434" sldId="6822"/>
            <ac:spMk id="7" creationId="{910742CE-5B3C-B971-D5BE-83D7357677EC}"/>
          </ac:spMkLst>
        </pc:spChg>
        <pc:spChg chg="add del mod">
          <ac:chgData name="J L" userId="db437bf0cd8cf344" providerId="LiveId" clId="{3A00C90D-34B4-42AC-A378-9970481FD79B}" dt="2022-06-20T02:48:13.718" v="2074" actId="478"/>
          <ac:spMkLst>
            <pc:docMk/>
            <pc:sldMk cId="2329204434" sldId="6822"/>
            <ac:spMk id="8" creationId="{F24DD0AC-206D-EB69-D114-4014FEFC2520}"/>
          </ac:spMkLst>
        </pc:spChg>
        <pc:spChg chg="add del mod">
          <ac:chgData name="J L" userId="db437bf0cd8cf344" providerId="LiveId" clId="{3A00C90D-34B4-42AC-A378-9970481FD79B}" dt="2022-06-20T02:48:13.718" v="2074" actId="478"/>
          <ac:spMkLst>
            <pc:docMk/>
            <pc:sldMk cId="2329204434" sldId="6822"/>
            <ac:spMk id="9" creationId="{0400DC97-3D6E-30EB-B0CF-3F052F860C25}"/>
          </ac:spMkLst>
        </pc:spChg>
        <pc:spChg chg="add del mod">
          <ac:chgData name="J L" userId="db437bf0cd8cf344" providerId="LiveId" clId="{3A00C90D-34B4-42AC-A378-9970481FD79B}" dt="2022-06-20T02:48:13.718" v="2074" actId="478"/>
          <ac:spMkLst>
            <pc:docMk/>
            <pc:sldMk cId="2329204434" sldId="6822"/>
            <ac:spMk id="10" creationId="{CEC45C34-5CA9-AD2B-7870-E42476CE8994}"/>
          </ac:spMkLst>
        </pc:spChg>
        <pc:spChg chg="add del mod">
          <ac:chgData name="J L" userId="db437bf0cd8cf344" providerId="LiveId" clId="{3A00C90D-34B4-42AC-A378-9970481FD79B}" dt="2022-06-20T02:48:13.718" v="2074" actId="478"/>
          <ac:spMkLst>
            <pc:docMk/>
            <pc:sldMk cId="2329204434" sldId="6822"/>
            <ac:spMk id="11" creationId="{958AF2A0-CFE9-215B-541B-B556DB06C85F}"/>
          </ac:spMkLst>
        </pc:spChg>
        <pc:spChg chg="add del mod">
          <ac:chgData name="J L" userId="db437bf0cd8cf344" providerId="LiveId" clId="{3A00C90D-34B4-42AC-A378-9970481FD79B}" dt="2022-06-20T02:48:13.718" v="2074" actId="478"/>
          <ac:spMkLst>
            <pc:docMk/>
            <pc:sldMk cId="2329204434" sldId="6822"/>
            <ac:spMk id="12" creationId="{A5C6D7BA-42DB-B0B8-0240-9681E730E17A}"/>
          </ac:spMkLst>
        </pc:spChg>
        <pc:spChg chg="add del mod">
          <ac:chgData name="J L" userId="db437bf0cd8cf344" providerId="LiveId" clId="{3A00C90D-34B4-42AC-A378-9970481FD79B}" dt="2022-06-20T02:48:13.718" v="2074" actId="478"/>
          <ac:spMkLst>
            <pc:docMk/>
            <pc:sldMk cId="2329204434" sldId="6822"/>
            <ac:spMk id="13" creationId="{E00C2F53-76C5-8E5A-31A2-9A589FAFB1E7}"/>
          </ac:spMkLst>
        </pc:spChg>
        <pc:spChg chg="add del mod">
          <ac:chgData name="J L" userId="db437bf0cd8cf344" providerId="LiveId" clId="{3A00C90D-34B4-42AC-A378-9970481FD79B}" dt="2022-06-20T02:48:13.718" v="2074" actId="478"/>
          <ac:spMkLst>
            <pc:docMk/>
            <pc:sldMk cId="2329204434" sldId="6822"/>
            <ac:spMk id="14" creationId="{093E1934-E9CB-4279-A869-7714D6E73631}"/>
          </ac:spMkLst>
        </pc:spChg>
        <pc:spChg chg="add del mod">
          <ac:chgData name="J L" userId="db437bf0cd8cf344" providerId="LiveId" clId="{3A00C90D-34B4-42AC-A378-9970481FD79B}" dt="2022-06-20T02:48:24.177" v="2076" actId="478"/>
          <ac:spMkLst>
            <pc:docMk/>
            <pc:sldMk cId="2329204434" sldId="6822"/>
            <ac:spMk id="15" creationId="{395A3F52-77B9-5FBD-7545-B278D6C8C124}"/>
          </ac:spMkLst>
        </pc:spChg>
        <pc:spChg chg="add del mod">
          <ac:chgData name="J L" userId="db437bf0cd8cf344" providerId="LiveId" clId="{3A00C90D-34B4-42AC-A378-9970481FD79B}" dt="2022-06-20T02:48:24.177" v="2076" actId="478"/>
          <ac:spMkLst>
            <pc:docMk/>
            <pc:sldMk cId="2329204434" sldId="6822"/>
            <ac:spMk id="16" creationId="{E7543EF8-2037-4002-0C8E-5AE30A42D6C5}"/>
          </ac:spMkLst>
        </pc:spChg>
        <pc:spChg chg="add del mod">
          <ac:chgData name="J L" userId="db437bf0cd8cf344" providerId="LiveId" clId="{3A00C90D-34B4-42AC-A378-9970481FD79B}" dt="2022-06-20T02:48:24.177" v="2076" actId="478"/>
          <ac:spMkLst>
            <pc:docMk/>
            <pc:sldMk cId="2329204434" sldId="6822"/>
            <ac:spMk id="17" creationId="{ADBC8053-3BC5-FD6C-E932-66D33502EE99}"/>
          </ac:spMkLst>
        </pc:spChg>
        <pc:spChg chg="add del mod">
          <ac:chgData name="J L" userId="db437bf0cd8cf344" providerId="LiveId" clId="{3A00C90D-34B4-42AC-A378-9970481FD79B}" dt="2022-06-20T02:48:24.177" v="2076" actId="478"/>
          <ac:spMkLst>
            <pc:docMk/>
            <pc:sldMk cId="2329204434" sldId="6822"/>
            <ac:spMk id="18" creationId="{423EE2A4-0459-4A54-8624-FD53866ECA6D}"/>
          </ac:spMkLst>
        </pc:spChg>
        <pc:spChg chg="add del mod">
          <ac:chgData name="J L" userId="db437bf0cd8cf344" providerId="LiveId" clId="{3A00C90D-34B4-42AC-A378-9970481FD79B}" dt="2022-06-20T02:48:24.177" v="2076" actId="478"/>
          <ac:spMkLst>
            <pc:docMk/>
            <pc:sldMk cId="2329204434" sldId="6822"/>
            <ac:spMk id="19" creationId="{A6C99B8F-E08B-9D1A-75C4-A1AF19CC65EF}"/>
          </ac:spMkLst>
        </pc:spChg>
        <pc:spChg chg="add del mod">
          <ac:chgData name="J L" userId="db437bf0cd8cf344" providerId="LiveId" clId="{3A00C90D-34B4-42AC-A378-9970481FD79B}" dt="2022-06-20T02:48:24.177" v="2076" actId="478"/>
          <ac:spMkLst>
            <pc:docMk/>
            <pc:sldMk cId="2329204434" sldId="6822"/>
            <ac:spMk id="20" creationId="{EEA395B9-6895-2F69-43C3-E0137940B9FF}"/>
          </ac:spMkLst>
        </pc:spChg>
        <pc:spChg chg="add del mod">
          <ac:chgData name="J L" userId="db437bf0cd8cf344" providerId="LiveId" clId="{3A00C90D-34B4-42AC-A378-9970481FD79B}" dt="2022-06-20T02:48:24.177" v="2076" actId="478"/>
          <ac:spMkLst>
            <pc:docMk/>
            <pc:sldMk cId="2329204434" sldId="6822"/>
            <ac:spMk id="21" creationId="{6AF01FE9-DF2B-45EC-0A02-E028B8D40AD9}"/>
          </ac:spMkLst>
        </pc:spChg>
        <pc:spChg chg="add del mod">
          <ac:chgData name="J L" userId="db437bf0cd8cf344" providerId="LiveId" clId="{3A00C90D-34B4-42AC-A378-9970481FD79B}" dt="2022-06-20T02:48:24.177" v="2076" actId="478"/>
          <ac:spMkLst>
            <pc:docMk/>
            <pc:sldMk cId="2329204434" sldId="6822"/>
            <ac:spMk id="22" creationId="{DE55C53E-963C-E69E-1459-64D8E1BD7172}"/>
          </ac:spMkLst>
        </pc:spChg>
        <pc:spChg chg="add del mod">
          <ac:chgData name="J L" userId="db437bf0cd8cf344" providerId="LiveId" clId="{3A00C90D-34B4-42AC-A378-9970481FD79B}" dt="2022-06-20T02:48:24.177" v="2076" actId="478"/>
          <ac:spMkLst>
            <pc:docMk/>
            <pc:sldMk cId="2329204434" sldId="6822"/>
            <ac:spMk id="23" creationId="{4C5ADD2A-90D8-FD2E-C161-E57A69070601}"/>
          </ac:spMkLst>
        </pc:spChg>
        <pc:spChg chg="add del mod">
          <ac:chgData name="J L" userId="db437bf0cd8cf344" providerId="LiveId" clId="{3A00C90D-34B4-42AC-A378-9970481FD79B}" dt="2022-06-20T02:48:24.177" v="2076" actId="478"/>
          <ac:spMkLst>
            <pc:docMk/>
            <pc:sldMk cId="2329204434" sldId="6822"/>
            <ac:spMk id="24" creationId="{7A2C5C22-A3D7-A8C9-02B2-270D1DE11AC3}"/>
          </ac:spMkLst>
        </pc:spChg>
        <pc:spChg chg="add del mod">
          <ac:chgData name="J L" userId="db437bf0cd8cf344" providerId="LiveId" clId="{3A00C90D-34B4-42AC-A378-9970481FD79B}" dt="2022-06-20T02:54:10.524" v="2117" actId="478"/>
          <ac:spMkLst>
            <pc:docMk/>
            <pc:sldMk cId="2329204434" sldId="6822"/>
            <ac:spMk id="25" creationId="{F63D3129-99B9-4F98-2967-2ACDA7F3B7C5}"/>
          </ac:spMkLst>
        </pc:spChg>
        <pc:spChg chg="add del mod">
          <ac:chgData name="J L" userId="db437bf0cd8cf344" providerId="LiveId" clId="{3A00C90D-34B4-42AC-A378-9970481FD79B}" dt="2022-06-20T02:48:37.111" v="2078" actId="478"/>
          <ac:spMkLst>
            <pc:docMk/>
            <pc:sldMk cId="2329204434" sldId="6822"/>
            <ac:spMk id="26" creationId="{1C21B698-4AD1-C945-79D9-47A2CF2260AB}"/>
          </ac:spMkLst>
        </pc:spChg>
        <pc:spChg chg="add del mod">
          <ac:chgData name="J L" userId="db437bf0cd8cf344" providerId="LiveId" clId="{3A00C90D-34B4-42AC-A378-9970481FD79B}" dt="2022-06-20T02:48:37.111" v="2078" actId="478"/>
          <ac:spMkLst>
            <pc:docMk/>
            <pc:sldMk cId="2329204434" sldId="6822"/>
            <ac:spMk id="27" creationId="{81D5E08A-941E-E568-C5B1-8703EE5584C0}"/>
          </ac:spMkLst>
        </pc:spChg>
        <pc:spChg chg="add del mod">
          <ac:chgData name="J L" userId="db437bf0cd8cf344" providerId="LiveId" clId="{3A00C90D-34B4-42AC-A378-9970481FD79B}" dt="2022-06-20T02:48:37.111" v="2078" actId="478"/>
          <ac:spMkLst>
            <pc:docMk/>
            <pc:sldMk cId="2329204434" sldId="6822"/>
            <ac:spMk id="28" creationId="{27F1AE23-C7CB-ED9E-B80C-AD6FB0003AAE}"/>
          </ac:spMkLst>
        </pc:spChg>
        <pc:spChg chg="add del mod">
          <ac:chgData name="J L" userId="db437bf0cd8cf344" providerId="LiveId" clId="{3A00C90D-34B4-42AC-A378-9970481FD79B}" dt="2022-06-20T02:48:37.111" v="2078" actId="478"/>
          <ac:spMkLst>
            <pc:docMk/>
            <pc:sldMk cId="2329204434" sldId="6822"/>
            <ac:spMk id="29" creationId="{82FA2742-E78B-D975-5F07-946E59F39FF0}"/>
          </ac:spMkLst>
        </pc:spChg>
        <pc:spChg chg="add del mod">
          <ac:chgData name="J L" userId="db437bf0cd8cf344" providerId="LiveId" clId="{3A00C90D-34B4-42AC-A378-9970481FD79B}" dt="2022-06-20T02:48:37.111" v="2078" actId="478"/>
          <ac:spMkLst>
            <pc:docMk/>
            <pc:sldMk cId="2329204434" sldId="6822"/>
            <ac:spMk id="30" creationId="{E5A3DCE0-BBD2-F690-064B-4DD61A4F1677}"/>
          </ac:spMkLst>
        </pc:spChg>
        <pc:spChg chg="add del mod">
          <ac:chgData name="J L" userId="db437bf0cd8cf344" providerId="LiveId" clId="{3A00C90D-34B4-42AC-A378-9970481FD79B}" dt="2022-06-20T02:48:37.111" v="2078" actId="478"/>
          <ac:spMkLst>
            <pc:docMk/>
            <pc:sldMk cId="2329204434" sldId="6822"/>
            <ac:spMk id="31" creationId="{88A4A9E0-54DC-7E47-E3B4-7F04CA235362}"/>
          </ac:spMkLst>
        </pc:spChg>
        <pc:spChg chg="add del mod">
          <ac:chgData name="J L" userId="db437bf0cd8cf344" providerId="LiveId" clId="{3A00C90D-34B4-42AC-A378-9970481FD79B}" dt="2022-06-20T02:48:37.111" v="2078" actId="478"/>
          <ac:spMkLst>
            <pc:docMk/>
            <pc:sldMk cId="2329204434" sldId="6822"/>
            <ac:spMk id="32" creationId="{3B49C4F3-C2DA-0F57-C228-02F334D186B7}"/>
          </ac:spMkLst>
        </pc:spChg>
        <pc:spChg chg="add del mod">
          <ac:chgData name="J L" userId="db437bf0cd8cf344" providerId="LiveId" clId="{3A00C90D-34B4-42AC-A378-9970481FD79B}" dt="2022-06-20T02:48:37.111" v="2078" actId="478"/>
          <ac:spMkLst>
            <pc:docMk/>
            <pc:sldMk cId="2329204434" sldId="6822"/>
            <ac:spMk id="33" creationId="{133C9978-F502-B577-35D1-7978129FCB7F}"/>
          </ac:spMkLst>
        </pc:spChg>
        <pc:spChg chg="add del mod">
          <ac:chgData name="J L" userId="db437bf0cd8cf344" providerId="LiveId" clId="{3A00C90D-34B4-42AC-A378-9970481FD79B}" dt="2022-06-20T02:48:37.111" v="2078" actId="478"/>
          <ac:spMkLst>
            <pc:docMk/>
            <pc:sldMk cId="2329204434" sldId="6822"/>
            <ac:spMk id="34" creationId="{D0F7A156-32AD-F0D8-C1FC-C41B19FD3BEC}"/>
          </ac:spMkLst>
        </pc:spChg>
        <pc:spChg chg="add del mod">
          <ac:chgData name="J L" userId="db437bf0cd8cf344" providerId="LiveId" clId="{3A00C90D-34B4-42AC-A378-9970481FD79B}" dt="2022-06-20T02:48:37.111" v="2078" actId="478"/>
          <ac:spMkLst>
            <pc:docMk/>
            <pc:sldMk cId="2329204434" sldId="6822"/>
            <ac:spMk id="35" creationId="{581EAAD5-B34F-ABF7-ED21-8867D9FBFC12}"/>
          </ac:spMkLst>
        </pc:spChg>
        <pc:spChg chg="add del mod">
          <ac:chgData name="J L" userId="db437bf0cd8cf344" providerId="LiveId" clId="{3A00C90D-34B4-42AC-A378-9970481FD79B}" dt="2022-06-20T02:54:08.489" v="2116" actId="478"/>
          <ac:spMkLst>
            <pc:docMk/>
            <pc:sldMk cId="2329204434" sldId="6822"/>
            <ac:spMk id="37" creationId="{A3DE7E89-4AE4-DDED-E9ED-761EC2200C24}"/>
          </ac:spMkLst>
        </pc:spChg>
        <pc:spChg chg="add del mod">
          <ac:chgData name="J L" userId="db437bf0cd8cf344" providerId="LiveId" clId="{3A00C90D-34B4-42AC-A378-9970481FD79B}" dt="2022-06-20T02:54:08.114" v="2115"/>
          <ac:spMkLst>
            <pc:docMk/>
            <pc:sldMk cId="2329204434" sldId="6822"/>
            <ac:spMk id="38" creationId="{ABAE3822-0BDD-372C-05E0-7EFE53E0F93A}"/>
          </ac:spMkLst>
        </pc:spChg>
        <pc:spChg chg="add del mod">
          <ac:chgData name="J L" userId="db437bf0cd8cf344" providerId="LiveId" clId="{3A00C90D-34B4-42AC-A378-9970481FD79B}" dt="2022-06-20T02:54:08.114" v="2115"/>
          <ac:spMkLst>
            <pc:docMk/>
            <pc:sldMk cId="2329204434" sldId="6822"/>
            <ac:spMk id="39" creationId="{AFC8D477-1E51-71A7-36C7-5BE57528863E}"/>
          </ac:spMkLst>
        </pc:spChg>
        <pc:spChg chg="add del mod">
          <ac:chgData name="J L" userId="db437bf0cd8cf344" providerId="LiveId" clId="{3A00C90D-34B4-42AC-A378-9970481FD79B}" dt="2022-06-20T02:54:08.114" v="2115"/>
          <ac:spMkLst>
            <pc:docMk/>
            <pc:sldMk cId="2329204434" sldId="6822"/>
            <ac:spMk id="40" creationId="{5B59653F-2858-B08D-92E1-AA39C9F78684}"/>
          </ac:spMkLst>
        </pc:spChg>
        <pc:spChg chg="add del mod">
          <ac:chgData name="J L" userId="db437bf0cd8cf344" providerId="LiveId" clId="{3A00C90D-34B4-42AC-A378-9970481FD79B}" dt="2022-06-20T02:54:08.114" v="2115"/>
          <ac:spMkLst>
            <pc:docMk/>
            <pc:sldMk cId="2329204434" sldId="6822"/>
            <ac:spMk id="41" creationId="{098433A4-97B2-8B84-AEFE-1D7BD70C1B25}"/>
          </ac:spMkLst>
        </pc:spChg>
        <pc:spChg chg="add del mod">
          <ac:chgData name="J L" userId="db437bf0cd8cf344" providerId="LiveId" clId="{3A00C90D-34B4-42AC-A378-9970481FD79B}" dt="2022-06-20T02:54:08.114" v="2115"/>
          <ac:spMkLst>
            <pc:docMk/>
            <pc:sldMk cId="2329204434" sldId="6822"/>
            <ac:spMk id="42" creationId="{1E3DFD25-D9B5-A241-11DE-BBBA95F925A9}"/>
          </ac:spMkLst>
        </pc:spChg>
        <pc:spChg chg="add del mod">
          <ac:chgData name="J L" userId="db437bf0cd8cf344" providerId="LiveId" clId="{3A00C90D-34B4-42AC-A378-9970481FD79B}" dt="2022-06-20T02:54:08.114" v="2115"/>
          <ac:spMkLst>
            <pc:docMk/>
            <pc:sldMk cId="2329204434" sldId="6822"/>
            <ac:spMk id="43" creationId="{2429059C-CE08-A76E-2C5A-235590950DE8}"/>
          </ac:spMkLst>
        </pc:spChg>
        <pc:spChg chg="add del mod">
          <ac:chgData name="J L" userId="db437bf0cd8cf344" providerId="LiveId" clId="{3A00C90D-34B4-42AC-A378-9970481FD79B}" dt="2022-06-20T02:54:08.114" v="2115"/>
          <ac:spMkLst>
            <pc:docMk/>
            <pc:sldMk cId="2329204434" sldId="6822"/>
            <ac:spMk id="44" creationId="{4AC3012D-3726-1B79-3A01-85A91E7BE255}"/>
          </ac:spMkLst>
        </pc:spChg>
        <pc:spChg chg="add del mod">
          <ac:chgData name="J L" userId="db437bf0cd8cf344" providerId="LiveId" clId="{3A00C90D-34B4-42AC-A378-9970481FD79B}" dt="2022-06-20T02:54:08.114" v="2115"/>
          <ac:spMkLst>
            <pc:docMk/>
            <pc:sldMk cId="2329204434" sldId="6822"/>
            <ac:spMk id="45" creationId="{883FDAAF-59B4-5A69-7855-D26C359C5C3A}"/>
          </ac:spMkLst>
        </pc:spChg>
        <pc:spChg chg="add del mod">
          <ac:chgData name="J L" userId="db437bf0cd8cf344" providerId="LiveId" clId="{3A00C90D-34B4-42AC-A378-9970481FD79B}" dt="2022-06-20T02:54:08.114" v="2115"/>
          <ac:spMkLst>
            <pc:docMk/>
            <pc:sldMk cId="2329204434" sldId="6822"/>
            <ac:spMk id="46" creationId="{4EF558BB-9FFC-D050-8F82-9ECB0D7B60E0}"/>
          </ac:spMkLst>
        </pc:spChg>
        <pc:spChg chg="add del mod">
          <ac:chgData name="J L" userId="db437bf0cd8cf344" providerId="LiveId" clId="{3A00C90D-34B4-42AC-A378-9970481FD79B}" dt="2022-06-20T02:54:08.114" v="2115"/>
          <ac:spMkLst>
            <pc:docMk/>
            <pc:sldMk cId="2329204434" sldId="6822"/>
            <ac:spMk id="47" creationId="{6A721EE2-B144-760C-FDB7-2B978FEB776C}"/>
          </ac:spMkLst>
        </pc:spChg>
        <pc:spChg chg="add del mod">
          <ac:chgData name="J L" userId="db437bf0cd8cf344" providerId="LiveId" clId="{3A00C90D-34B4-42AC-A378-9970481FD79B}" dt="2022-06-20T02:54:11.226" v="2118" actId="478"/>
          <ac:spMkLst>
            <pc:docMk/>
            <pc:sldMk cId="2329204434" sldId="6822"/>
            <ac:spMk id="49" creationId="{ED00222F-3B02-A3AF-D42E-04954153B0C7}"/>
          </ac:spMkLst>
        </pc:spChg>
        <pc:spChg chg="add mod">
          <ac:chgData name="J L" userId="db437bf0cd8cf344" providerId="LiveId" clId="{3A00C90D-34B4-42AC-A378-9970481FD79B}" dt="2022-06-20T02:54:18.650" v="2119"/>
          <ac:spMkLst>
            <pc:docMk/>
            <pc:sldMk cId="2329204434" sldId="6822"/>
            <ac:spMk id="50" creationId="{9BAF53CB-61D7-5879-037C-24921D6DC7BF}"/>
          </ac:spMkLst>
        </pc:spChg>
        <pc:spChg chg="add del mod">
          <ac:chgData name="J L" userId="db437bf0cd8cf344" providerId="LiveId" clId="{3A00C90D-34B4-42AC-A378-9970481FD79B}" dt="2022-06-20T02:54:27.637" v="2120" actId="478"/>
          <ac:spMkLst>
            <pc:docMk/>
            <pc:sldMk cId="2329204434" sldId="6822"/>
            <ac:spMk id="51" creationId="{BCD243A5-1624-637E-51D5-3E88731A8170}"/>
          </ac:spMkLst>
        </pc:spChg>
        <pc:spChg chg="add del mod">
          <ac:chgData name="J L" userId="db437bf0cd8cf344" providerId="LiveId" clId="{3A00C90D-34B4-42AC-A378-9970481FD79B}" dt="2022-06-20T02:54:27.637" v="2120" actId="478"/>
          <ac:spMkLst>
            <pc:docMk/>
            <pc:sldMk cId="2329204434" sldId="6822"/>
            <ac:spMk id="52" creationId="{3527E847-2766-3C7E-0406-D04D07CE81A9}"/>
          </ac:spMkLst>
        </pc:spChg>
        <pc:spChg chg="add del mod">
          <ac:chgData name="J L" userId="db437bf0cd8cf344" providerId="LiveId" clId="{3A00C90D-34B4-42AC-A378-9970481FD79B}" dt="2022-06-20T02:54:32.220" v="2123" actId="478"/>
          <ac:spMkLst>
            <pc:docMk/>
            <pc:sldMk cId="2329204434" sldId="6822"/>
            <ac:spMk id="53" creationId="{3CCE33F4-C337-AE3D-91AF-BCB64CEE39A5}"/>
          </ac:spMkLst>
        </pc:spChg>
        <pc:spChg chg="add del mod">
          <ac:chgData name="J L" userId="db437bf0cd8cf344" providerId="LiveId" clId="{3A00C90D-34B4-42AC-A378-9970481FD79B}" dt="2022-06-20T02:54:35.176" v="2125" actId="478"/>
          <ac:spMkLst>
            <pc:docMk/>
            <pc:sldMk cId="2329204434" sldId="6822"/>
            <ac:spMk id="54" creationId="{D567E140-B1DE-E3A3-1DD6-728614BBD5F0}"/>
          </ac:spMkLst>
        </pc:spChg>
        <pc:spChg chg="add mod">
          <ac:chgData name="J L" userId="db437bf0cd8cf344" providerId="LiveId" clId="{3A00C90D-34B4-42AC-A378-9970481FD79B}" dt="2022-06-20T16:19:40.465" v="3904" actId="208"/>
          <ac:spMkLst>
            <pc:docMk/>
            <pc:sldMk cId="2329204434" sldId="6822"/>
            <ac:spMk id="55" creationId="{32B6A963-ABEA-C40F-EA13-B5E070BE5298}"/>
          </ac:spMkLst>
        </pc:spChg>
        <pc:spChg chg="add del mod">
          <ac:chgData name="J L" userId="db437bf0cd8cf344" providerId="LiveId" clId="{3A00C90D-34B4-42AC-A378-9970481FD79B}" dt="2022-06-20T02:54:27.637" v="2120" actId="478"/>
          <ac:spMkLst>
            <pc:docMk/>
            <pc:sldMk cId="2329204434" sldId="6822"/>
            <ac:spMk id="56" creationId="{B9116DCB-A5A5-0211-E9C8-BA7BAEB474B8}"/>
          </ac:spMkLst>
        </pc:spChg>
        <pc:spChg chg="add del mod">
          <ac:chgData name="J L" userId="db437bf0cd8cf344" providerId="LiveId" clId="{3A00C90D-34B4-42AC-A378-9970481FD79B}" dt="2022-06-20T02:54:33.116" v="2124" actId="478"/>
          <ac:spMkLst>
            <pc:docMk/>
            <pc:sldMk cId="2329204434" sldId="6822"/>
            <ac:spMk id="57" creationId="{BDE02CD1-17AF-A806-194A-BA05E1930C0C}"/>
          </ac:spMkLst>
        </pc:spChg>
        <pc:spChg chg="add mod">
          <ac:chgData name="J L" userId="db437bf0cd8cf344" providerId="LiveId" clId="{3A00C90D-34B4-42AC-A378-9970481FD79B}" dt="2022-06-20T16:19:36.942" v="3903" actId="207"/>
          <ac:spMkLst>
            <pc:docMk/>
            <pc:sldMk cId="2329204434" sldId="6822"/>
            <ac:spMk id="58" creationId="{2746D57A-8A8E-9B3F-4B41-C6674C2829C6}"/>
          </ac:spMkLst>
        </pc:spChg>
        <pc:spChg chg="add del mod">
          <ac:chgData name="J L" userId="db437bf0cd8cf344" providerId="LiveId" clId="{3A00C90D-34B4-42AC-A378-9970481FD79B}" dt="2022-06-20T02:54:29.309" v="2121" actId="478"/>
          <ac:spMkLst>
            <pc:docMk/>
            <pc:sldMk cId="2329204434" sldId="6822"/>
            <ac:spMk id="59" creationId="{D9759E51-7FEB-9E38-0F72-898C06D88A45}"/>
          </ac:spMkLst>
        </pc:spChg>
        <pc:spChg chg="add del mod">
          <ac:chgData name="J L" userId="db437bf0cd8cf344" providerId="LiveId" clId="{3A00C90D-34B4-42AC-A378-9970481FD79B}" dt="2022-06-20T02:54:30.827" v="2122" actId="478"/>
          <ac:spMkLst>
            <pc:docMk/>
            <pc:sldMk cId="2329204434" sldId="6822"/>
            <ac:spMk id="60" creationId="{1F4C45CF-A3A5-F919-AF72-7061C780A45B}"/>
          </ac:spMkLst>
        </pc:spChg>
        <pc:spChg chg="add del mod">
          <ac:chgData name="J L" userId="db437bf0cd8cf344" providerId="LiveId" clId="{3A00C90D-34B4-42AC-A378-9970481FD79B}" dt="2022-06-20T02:59:43.654" v="2154" actId="478"/>
          <ac:spMkLst>
            <pc:docMk/>
            <pc:sldMk cId="2329204434" sldId="6822"/>
            <ac:spMk id="61" creationId="{C99481D0-8919-2D1C-E270-20837087EE4B}"/>
          </ac:spMkLst>
        </pc:spChg>
        <pc:spChg chg="add mod">
          <ac:chgData name="J L" userId="db437bf0cd8cf344" providerId="LiveId" clId="{3A00C90D-34B4-42AC-A378-9970481FD79B}" dt="2022-06-20T16:19:49.707" v="3907" actId="207"/>
          <ac:spMkLst>
            <pc:docMk/>
            <pc:sldMk cId="2329204434" sldId="6822"/>
            <ac:spMk id="62" creationId="{1464FE45-CC66-8322-9D21-335D7824A955}"/>
          </ac:spMkLst>
        </pc:spChg>
        <pc:spChg chg="add mod">
          <ac:chgData name="J L" userId="db437bf0cd8cf344" providerId="LiveId" clId="{3A00C90D-34B4-42AC-A378-9970481FD79B}" dt="2022-06-21T23:46:34.877" v="10062"/>
          <ac:spMkLst>
            <pc:docMk/>
            <pc:sldMk cId="2329204434" sldId="6822"/>
            <ac:spMk id="63" creationId="{3D562D7D-5F43-0F2E-05B2-800A0E5445AF}"/>
          </ac:spMkLst>
        </pc:spChg>
      </pc:sldChg>
      <pc:sldChg chg="add del">
        <pc:chgData name="J L" userId="db437bf0cd8cf344" providerId="LiveId" clId="{3A00C90D-34B4-42AC-A378-9970481FD79B}" dt="2022-06-20T16:19:17.945" v="3902" actId="47"/>
        <pc:sldMkLst>
          <pc:docMk/>
          <pc:sldMk cId="2057593384" sldId="6823"/>
        </pc:sldMkLst>
      </pc:sldChg>
      <pc:sldChg chg="addSp delSp modSp new mod delAnim modAnim">
        <pc:chgData name="J L" userId="db437bf0cd8cf344" providerId="LiveId" clId="{3A00C90D-34B4-42AC-A378-9970481FD79B}" dt="2022-06-21T23:48:27.792" v="10100" actId="20577"/>
        <pc:sldMkLst>
          <pc:docMk/>
          <pc:sldMk cId="82345106" sldId="6824"/>
        </pc:sldMkLst>
        <pc:spChg chg="mod">
          <ac:chgData name="J L" userId="db437bf0cd8cf344" providerId="LiveId" clId="{3A00C90D-34B4-42AC-A378-9970481FD79B}" dt="2022-06-21T23:43:50.392" v="10044"/>
          <ac:spMkLst>
            <pc:docMk/>
            <pc:sldMk cId="82345106" sldId="6824"/>
            <ac:spMk id="2" creationId="{4B4CAAC0-5ABA-651D-1757-36369859B948}"/>
          </ac:spMkLst>
        </pc:spChg>
        <pc:spChg chg="mod">
          <ac:chgData name="J L" userId="db437bf0cd8cf344" providerId="LiveId" clId="{3A00C90D-34B4-42AC-A378-9970481FD79B}" dt="2022-06-21T23:48:27.792" v="10100" actId="20577"/>
          <ac:spMkLst>
            <pc:docMk/>
            <pc:sldMk cId="82345106" sldId="6824"/>
            <ac:spMk id="3" creationId="{F32B798C-9AB6-715A-B4CF-3C2900F7DE01}"/>
          </ac:spMkLst>
        </pc:spChg>
        <pc:spChg chg="mod">
          <ac:chgData name="J L" userId="db437bf0cd8cf344" providerId="LiveId" clId="{3A00C90D-34B4-42AC-A378-9970481FD79B}" dt="2022-06-21T23:43:50.392" v="10044"/>
          <ac:spMkLst>
            <pc:docMk/>
            <pc:sldMk cId="82345106" sldId="6824"/>
            <ac:spMk id="4" creationId="{090A88FA-A188-8FF3-49F3-2C1754AAD77C}"/>
          </ac:spMkLst>
        </pc:spChg>
        <pc:spChg chg="add del mod">
          <ac:chgData name="J L" userId="db437bf0cd8cf344" providerId="LiveId" clId="{3A00C90D-34B4-42AC-A378-9970481FD79B}" dt="2022-06-20T03:13:37.079" v="2882" actId="478"/>
          <ac:spMkLst>
            <pc:docMk/>
            <pc:sldMk cId="82345106" sldId="6824"/>
            <ac:spMk id="5" creationId="{B2BD5182-B6B7-1404-FD7F-CE1A8985629D}"/>
          </ac:spMkLst>
        </pc:spChg>
        <pc:spChg chg="add mod">
          <ac:chgData name="J L" userId="db437bf0cd8cf344" providerId="LiveId" clId="{3A00C90D-34B4-42AC-A378-9970481FD79B}" dt="2022-06-20T14:55:05.444" v="3780" actId="208"/>
          <ac:spMkLst>
            <pc:docMk/>
            <pc:sldMk cId="82345106" sldId="6824"/>
            <ac:spMk id="8" creationId="{3D1409B9-18DA-E23A-CE5C-3B46577DB38F}"/>
          </ac:spMkLst>
        </pc:spChg>
        <pc:spChg chg="add mod">
          <ac:chgData name="J L" userId="db437bf0cd8cf344" providerId="LiveId" clId="{3A00C90D-34B4-42AC-A378-9970481FD79B}" dt="2022-06-20T14:55:00.586" v="3779" actId="207"/>
          <ac:spMkLst>
            <pc:docMk/>
            <pc:sldMk cId="82345106" sldId="6824"/>
            <ac:spMk id="9" creationId="{C6388565-3A0D-9420-E019-8E59F4FF5C03}"/>
          </ac:spMkLst>
        </pc:spChg>
        <pc:picChg chg="add del mod">
          <ac:chgData name="J L" userId="db437bf0cd8cf344" providerId="LiveId" clId="{3A00C90D-34B4-42AC-A378-9970481FD79B}" dt="2022-06-20T03:24:34.785" v="2951" actId="478"/>
          <ac:picMkLst>
            <pc:docMk/>
            <pc:sldMk cId="82345106" sldId="6824"/>
            <ac:picMk id="7" creationId="{31EAD3A8-7B05-D0BC-20AB-F020AD2005BB}"/>
          </ac:picMkLst>
        </pc:picChg>
        <pc:picChg chg="add mod ord">
          <ac:chgData name="J L" userId="db437bf0cd8cf344" providerId="LiveId" clId="{3A00C90D-34B4-42AC-A378-9970481FD79B}" dt="2022-06-20T15:03:02.890" v="3836" actId="1076"/>
          <ac:picMkLst>
            <pc:docMk/>
            <pc:sldMk cId="82345106" sldId="6824"/>
            <ac:picMk id="11" creationId="{1B1F3D0F-5AF4-9003-A39E-A6A92B63EFD6}"/>
          </ac:picMkLst>
        </pc:picChg>
      </pc:sldChg>
      <pc:sldChg chg="modSp new del mod">
        <pc:chgData name="J L" userId="db437bf0cd8cf344" providerId="LiveId" clId="{3A00C90D-34B4-42AC-A378-9970481FD79B}" dt="2022-06-20T17:45:13.613" v="5134" actId="47"/>
        <pc:sldMkLst>
          <pc:docMk/>
          <pc:sldMk cId="1975022873" sldId="6825"/>
        </pc:sldMkLst>
        <pc:spChg chg="mod">
          <ac:chgData name="J L" userId="db437bf0cd8cf344" providerId="LiveId" clId="{3A00C90D-34B4-42AC-A378-9970481FD79B}" dt="2022-06-20T03:46:40.360" v="3549" actId="20577"/>
          <ac:spMkLst>
            <pc:docMk/>
            <pc:sldMk cId="1975022873" sldId="6825"/>
            <ac:spMk id="2" creationId="{DD424F36-439D-4C50-9189-6DDB4CF25D87}"/>
          </ac:spMkLst>
        </pc:spChg>
        <pc:spChg chg="mod">
          <ac:chgData name="J L" userId="db437bf0cd8cf344" providerId="LiveId" clId="{3A00C90D-34B4-42AC-A378-9970481FD79B}" dt="2022-06-20T03:39:52.583" v="3350" actId="20577"/>
          <ac:spMkLst>
            <pc:docMk/>
            <pc:sldMk cId="1975022873" sldId="6825"/>
            <ac:spMk id="3" creationId="{FDE0B476-8BE3-9DDF-6519-ABE92417DF9A}"/>
          </ac:spMkLst>
        </pc:spChg>
      </pc:sldChg>
      <pc:sldChg chg="modSp new del mod">
        <pc:chgData name="J L" userId="db437bf0cd8cf344" providerId="LiveId" clId="{3A00C90D-34B4-42AC-A378-9970481FD79B}" dt="2022-06-21T03:51:05.228" v="9159" actId="47"/>
        <pc:sldMkLst>
          <pc:docMk/>
          <pc:sldMk cId="224184912" sldId="6826"/>
        </pc:sldMkLst>
        <pc:spChg chg="mod">
          <ac:chgData name="J L" userId="db437bf0cd8cf344" providerId="LiveId" clId="{3A00C90D-34B4-42AC-A378-9970481FD79B}" dt="2022-06-20T03:40:10.487" v="3386" actId="20577"/>
          <ac:spMkLst>
            <pc:docMk/>
            <pc:sldMk cId="224184912" sldId="6826"/>
            <ac:spMk id="2" creationId="{48472A1A-F3C1-A153-7090-DF3631758762}"/>
          </ac:spMkLst>
        </pc:spChg>
        <pc:spChg chg="mod">
          <ac:chgData name="J L" userId="db437bf0cd8cf344" providerId="LiveId" clId="{3A00C90D-34B4-42AC-A378-9970481FD79B}" dt="2022-06-20T03:42:59.240" v="3521" actId="20577"/>
          <ac:spMkLst>
            <pc:docMk/>
            <pc:sldMk cId="224184912" sldId="6826"/>
            <ac:spMk id="3" creationId="{E4C6C551-3193-10FB-039D-C5CAC6287BA6}"/>
          </ac:spMkLst>
        </pc:spChg>
      </pc:sldChg>
      <pc:sldChg chg="modSp add mod">
        <pc:chgData name="J L" userId="db437bf0cd8cf344" providerId="LiveId" clId="{3A00C90D-34B4-42AC-A378-9970481FD79B}" dt="2022-06-22T01:02:58.970" v="10428" actId="20577"/>
        <pc:sldMkLst>
          <pc:docMk/>
          <pc:sldMk cId="1273556135" sldId="6827"/>
        </pc:sldMkLst>
        <pc:spChg chg="mod">
          <ac:chgData name="J L" userId="db437bf0cd8cf344" providerId="LiveId" clId="{3A00C90D-34B4-42AC-A378-9970481FD79B}" dt="2022-06-22T01:02:58.970" v="10428" actId="20577"/>
          <ac:spMkLst>
            <pc:docMk/>
            <pc:sldMk cId="1273556135" sldId="6827"/>
            <ac:spMk id="645122" creationId="{38DFFC52-436B-2049-BC66-9FF2A94A4931}"/>
          </ac:spMkLst>
        </pc:spChg>
      </pc:sldChg>
      <pc:sldChg chg="new del">
        <pc:chgData name="J L" userId="db437bf0cd8cf344" providerId="LiveId" clId="{3A00C90D-34B4-42AC-A378-9970481FD79B}" dt="2022-06-20T14:32:50.719" v="3713" actId="47"/>
        <pc:sldMkLst>
          <pc:docMk/>
          <pc:sldMk cId="419347503" sldId="6828"/>
        </pc:sldMkLst>
      </pc:sldChg>
      <pc:sldChg chg="addSp modSp add mod modAnim">
        <pc:chgData name="J L" userId="db437bf0cd8cf344" providerId="LiveId" clId="{3A00C90D-34B4-42AC-A378-9970481FD79B}" dt="2022-06-21T23:57:04.465" v="10204" actId="14100"/>
        <pc:sldMkLst>
          <pc:docMk/>
          <pc:sldMk cId="533158513" sldId="6829"/>
        </pc:sldMkLst>
        <pc:spChg chg="mod">
          <ac:chgData name="J L" userId="db437bf0cd8cf344" providerId="LiveId" clId="{3A00C90D-34B4-42AC-A378-9970481FD79B}" dt="2022-06-21T23:43:50.392" v="10044"/>
          <ac:spMkLst>
            <pc:docMk/>
            <pc:sldMk cId="533158513" sldId="6829"/>
            <ac:spMk id="2" creationId="{4B4CAAC0-5ABA-651D-1757-36369859B948}"/>
          </ac:spMkLst>
        </pc:spChg>
        <pc:spChg chg="mod">
          <ac:chgData name="J L" userId="db437bf0cd8cf344" providerId="LiveId" clId="{3A00C90D-34B4-42AC-A378-9970481FD79B}" dt="2022-06-21T23:49:20.219" v="10200" actId="20577"/>
          <ac:spMkLst>
            <pc:docMk/>
            <pc:sldMk cId="533158513" sldId="6829"/>
            <ac:spMk id="3" creationId="{F32B798C-9AB6-715A-B4CF-3C2900F7DE01}"/>
          </ac:spMkLst>
        </pc:spChg>
        <pc:spChg chg="mod">
          <ac:chgData name="J L" userId="db437bf0cd8cf344" providerId="LiveId" clId="{3A00C90D-34B4-42AC-A378-9970481FD79B}" dt="2022-06-21T23:43:50.392" v="10044"/>
          <ac:spMkLst>
            <pc:docMk/>
            <pc:sldMk cId="533158513" sldId="6829"/>
            <ac:spMk id="4" creationId="{090A88FA-A188-8FF3-49F3-2C1754AAD77C}"/>
          </ac:spMkLst>
        </pc:spChg>
        <pc:spChg chg="mod">
          <ac:chgData name="J L" userId="db437bf0cd8cf344" providerId="LiveId" clId="{3A00C90D-34B4-42AC-A378-9970481FD79B}" dt="2022-06-20T16:08:25.811" v="3883" actId="1037"/>
          <ac:spMkLst>
            <pc:docMk/>
            <pc:sldMk cId="533158513" sldId="6829"/>
            <ac:spMk id="8" creationId="{3D1409B9-18DA-E23A-CE5C-3B46577DB38F}"/>
          </ac:spMkLst>
        </pc:spChg>
        <pc:spChg chg="mod">
          <ac:chgData name="J L" userId="db437bf0cd8cf344" providerId="LiveId" clId="{3A00C90D-34B4-42AC-A378-9970481FD79B}" dt="2022-06-20T16:08:25.811" v="3883" actId="1037"/>
          <ac:spMkLst>
            <pc:docMk/>
            <pc:sldMk cId="533158513" sldId="6829"/>
            <ac:spMk id="9" creationId="{C6388565-3A0D-9420-E019-8E59F4FF5C03}"/>
          </ac:spMkLst>
        </pc:spChg>
        <pc:spChg chg="add mod">
          <ac:chgData name="J L" userId="db437bf0cd8cf344" providerId="LiveId" clId="{3A00C90D-34B4-42AC-A378-9970481FD79B}" dt="2022-06-21T23:57:04.465" v="10204" actId="14100"/>
          <ac:spMkLst>
            <pc:docMk/>
            <pc:sldMk cId="533158513" sldId="6829"/>
            <ac:spMk id="10" creationId="{BAEC82A5-54FA-4F10-99D0-CB63BDD4083C}"/>
          </ac:spMkLst>
        </pc:spChg>
      </pc:sldChg>
      <pc:sldChg chg="new del">
        <pc:chgData name="J L" userId="db437bf0cd8cf344" providerId="LiveId" clId="{3A00C90D-34B4-42AC-A378-9970481FD79B}" dt="2022-06-20T12:01:38.031" v="3582" actId="47"/>
        <pc:sldMkLst>
          <pc:docMk/>
          <pc:sldMk cId="1551027508" sldId="6829"/>
        </pc:sldMkLst>
      </pc:sldChg>
      <pc:sldChg chg="modSp new mod ord modAnim">
        <pc:chgData name="J L" userId="db437bf0cd8cf344" providerId="LiveId" clId="{3A00C90D-34B4-42AC-A378-9970481FD79B}" dt="2022-06-22T00:59:37.329" v="10419"/>
        <pc:sldMkLst>
          <pc:docMk/>
          <pc:sldMk cId="3015755426" sldId="6830"/>
        </pc:sldMkLst>
        <pc:spChg chg="mod">
          <ac:chgData name="J L" userId="db437bf0cd8cf344" providerId="LiveId" clId="{3A00C90D-34B4-42AC-A378-9970481FD79B}" dt="2022-06-22T00:23:05.998" v="10337" actId="255"/>
          <ac:spMkLst>
            <pc:docMk/>
            <pc:sldMk cId="3015755426" sldId="6830"/>
            <ac:spMk id="2" creationId="{EF28BA2C-11AA-36BD-B495-A42110352B64}"/>
          </ac:spMkLst>
        </pc:spChg>
        <pc:spChg chg="mod">
          <ac:chgData name="J L" userId="db437bf0cd8cf344" providerId="LiveId" clId="{3A00C90D-34B4-42AC-A378-9970481FD79B}" dt="2022-06-22T00:52:06.179" v="10401" actId="20577"/>
          <ac:spMkLst>
            <pc:docMk/>
            <pc:sldMk cId="3015755426" sldId="6830"/>
            <ac:spMk id="3" creationId="{74426463-822C-4885-5FFF-E97750821912}"/>
          </ac:spMkLst>
        </pc:spChg>
        <pc:spChg chg="mod">
          <ac:chgData name="J L" userId="db437bf0cd8cf344" providerId="LiveId" clId="{3A00C90D-34B4-42AC-A378-9970481FD79B}" dt="2022-06-21T23:43:50.392" v="10044"/>
          <ac:spMkLst>
            <pc:docMk/>
            <pc:sldMk cId="3015755426" sldId="6830"/>
            <ac:spMk id="4" creationId="{0C3ED74D-51C4-3EDB-8F7B-56F893CE196A}"/>
          </ac:spMkLst>
        </pc:spChg>
      </pc:sldChg>
      <pc:sldChg chg="addSp modSp add mod modAnim">
        <pc:chgData name="J L" userId="db437bf0cd8cf344" providerId="LiveId" clId="{3A00C90D-34B4-42AC-A378-9970481FD79B}" dt="2022-06-21T23:46:42.722" v="10063"/>
        <pc:sldMkLst>
          <pc:docMk/>
          <pc:sldMk cId="778469955" sldId="6831"/>
        </pc:sldMkLst>
        <pc:spChg chg="mod">
          <ac:chgData name="J L" userId="db437bf0cd8cf344" providerId="LiveId" clId="{3A00C90D-34B4-42AC-A378-9970481FD79B}" dt="2022-06-21T23:43:50.392" v="10044"/>
          <ac:spMkLst>
            <pc:docMk/>
            <pc:sldMk cId="778469955" sldId="6831"/>
            <ac:spMk id="2" creationId="{E75E5CC8-7F65-25FC-131E-994D0BA78EC1}"/>
          </ac:spMkLst>
        </pc:spChg>
        <pc:spChg chg="mod">
          <ac:chgData name="J L" userId="db437bf0cd8cf344" providerId="LiveId" clId="{3A00C90D-34B4-42AC-A378-9970481FD79B}" dt="2022-06-21T23:43:50.392" v="10044"/>
          <ac:spMkLst>
            <pc:docMk/>
            <pc:sldMk cId="778469955" sldId="6831"/>
            <ac:spMk id="4" creationId="{D0B3FA6D-0321-9567-3706-1765240669A2}"/>
          </ac:spMkLst>
        </pc:spChg>
        <pc:spChg chg="add mod">
          <ac:chgData name="J L" userId="db437bf0cd8cf344" providerId="LiveId" clId="{3A00C90D-34B4-42AC-A378-9970481FD79B}" dt="2022-06-21T23:46:42.722" v="10063"/>
          <ac:spMkLst>
            <pc:docMk/>
            <pc:sldMk cId="778469955" sldId="6831"/>
            <ac:spMk id="8" creationId="{E42946F8-01C7-9712-78F8-5338E32BA126}"/>
          </ac:spMkLst>
        </pc:spChg>
      </pc:sldChg>
      <pc:sldChg chg="addSp delSp modSp add mod delAnim modAnim">
        <pc:chgData name="J L" userId="db437bf0cd8cf344" providerId="LiveId" clId="{3A00C90D-34B4-42AC-A378-9970481FD79B}" dt="2022-06-21T23:47:03.084" v="10064"/>
        <pc:sldMkLst>
          <pc:docMk/>
          <pc:sldMk cId="291475475" sldId="6832"/>
        </pc:sldMkLst>
        <pc:spChg chg="mod">
          <ac:chgData name="J L" userId="db437bf0cd8cf344" providerId="LiveId" clId="{3A00C90D-34B4-42AC-A378-9970481FD79B}" dt="2022-06-21T23:43:50.392" v="10044"/>
          <ac:spMkLst>
            <pc:docMk/>
            <pc:sldMk cId="291475475" sldId="6832"/>
            <ac:spMk id="2" creationId="{E75E5CC8-7F65-25FC-131E-994D0BA78EC1}"/>
          </ac:spMkLst>
        </pc:spChg>
        <pc:spChg chg="mod">
          <ac:chgData name="J L" userId="db437bf0cd8cf344" providerId="LiveId" clId="{3A00C90D-34B4-42AC-A378-9970481FD79B}" dt="2022-06-21T23:43:50.392" v="10044"/>
          <ac:spMkLst>
            <pc:docMk/>
            <pc:sldMk cId="291475475" sldId="6832"/>
            <ac:spMk id="4" creationId="{D0B3FA6D-0321-9567-3706-1765240669A2}"/>
          </ac:spMkLst>
        </pc:spChg>
        <pc:spChg chg="add del mod">
          <ac:chgData name="J L" userId="db437bf0cd8cf344" providerId="LiveId" clId="{3A00C90D-34B4-42AC-A378-9970481FD79B}" dt="2022-06-20T16:23:11.681" v="3951" actId="478"/>
          <ac:spMkLst>
            <pc:docMk/>
            <pc:sldMk cId="291475475" sldId="6832"/>
            <ac:spMk id="5" creationId="{717E87DA-6F4F-A5B4-596F-4924138D5ABB}"/>
          </ac:spMkLst>
        </pc:spChg>
        <pc:spChg chg="add del mod">
          <ac:chgData name="J L" userId="db437bf0cd8cf344" providerId="LiveId" clId="{3A00C90D-34B4-42AC-A378-9970481FD79B}" dt="2022-06-20T16:24:28.098" v="3975" actId="478"/>
          <ac:spMkLst>
            <pc:docMk/>
            <pc:sldMk cId="291475475" sldId="6832"/>
            <ac:spMk id="11" creationId="{B48E2ED2-E727-41B9-4800-9E4A8F805FF0}"/>
          </ac:spMkLst>
        </pc:spChg>
        <pc:spChg chg="add mod">
          <ac:chgData name="J L" userId="db437bf0cd8cf344" providerId="LiveId" clId="{3A00C90D-34B4-42AC-A378-9970481FD79B}" dt="2022-06-20T17:08:23.665" v="4453" actId="1038"/>
          <ac:spMkLst>
            <pc:docMk/>
            <pc:sldMk cId="291475475" sldId="6832"/>
            <ac:spMk id="12" creationId="{58982851-286C-307B-48D3-2F432B07B4C3}"/>
          </ac:spMkLst>
        </pc:spChg>
        <pc:spChg chg="add mod">
          <ac:chgData name="J L" userId="db437bf0cd8cf344" providerId="LiveId" clId="{3A00C90D-34B4-42AC-A378-9970481FD79B}" dt="2022-06-20T17:08:23.665" v="4453" actId="1038"/>
          <ac:spMkLst>
            <pc:docMk/>
            <pc:sldMk cId="291475475" sldId="6832"/>
            <ac:spMk id="13" creationId="{98E3B41F-4EE0-0F0D-3F7B-F5A81ADFEC12}"/>
          </ac:spMkLst>
        </pc:spChg>
        <pc:spChg chg="add mod">
          <ac:chgData name="J L" userId="db437bf0cd8cf344" providerId="LiveId" clId="{3A00C90D-34B4-42AC-A378-9970481FD79B}" dt="2022-06-20T17:08:23.665" v="4453" actId="1038"/>
          <ac:spMkLst>
            <pc:docMk/>
            <pc:sldMk cId="291475475" sldId="6832"/>
            <ac:spMk id="25" creationId="{CB31AE9C-A67F-AC5F-6DDB-B66E148A103D}"/>
          </ac:spMkLst>
        </pc:spChg>
        <pc:spChg chg="add del">
          <ac:chgData name="J L" userId="db437bf0cd8cf344" providerId="LiveId" clId="{3A00C90D-34B4-42AC-A378-9970481FD79B}" dt="2022-06-20T16:34:42.941" v="4127" actId="478"/>
          <ac:spMkLst>
            <pc:docMk/>
            <pc:sldMk cId="291475475" sldId="6832"/>
            <ac:spMk id="30" creationId="{8DDD71F1-FF40-D290-38E2-A25830EF115D}"/>
          </ac:spMkLst>
        </pc:spChg>
        <pc:spChg chg="add del mod">
          <ac:chgData name="J L" userId="db437bf0cd8cf344" providerId="LiveId" clId="{3A00C90D-34B4-42AC-A378-9970481FD79B}" dt="2022-06-20T16:35:56.383" v="4144" actId="478"/>
          <ac:spMkLst>
            <pc:docMk/>
            <pc:sldMk cId="291475475" sldId="6832"/>
            <ac:spMk id="31" creationId="{CFAF1727-999A-0939-31A4-DEC62634CA8A}"/>
          </ac:spMkLst>
        </pc:spChg>
        <pc:spChg chg="add mod">
          <ac:chgData name="J L" userId="db437bf0cd8cf344" providerId="LiveId" clId="{3A00C90D-34B4-42AC-A378-9970481FD79B}" dt="2022-06-20T17:08:23.665" v="4453" actId="1038"/>
          <ac:spMkLst>
            <pc:docMk/>
            <pc:sldMk cId="291475475" sldId="6832"/>
            <ac:spMk id="45" creationId="{F3D6FC67-3EB7-5309-260D-3C0BD206668B}"/>
          </ac:spMkLst>
        </pc:spChg>
        <pc:spChg chg="add mod">
          <ac:chgData name="J L" userId="db437bf0cd8cf344" providerId="LiveId" clId="{3A00C90D-34B4-42AC-A378-9970481FD79B}" dt="2022-06-20T17:08:23.665" v="4453" actId="1038"/>
          <ac:spMkLst>
            <pc:docMk/>
            <pc:sldMk cId="291475475" sldId="6832"/>
            <ac:spMk id="48" creationId="{96A249E2-08A3-F8F0-FD23-C9459E2B7014}"/>
          </ac:spMkLst>
        </pc:spChg>
        <pc:spChg chg="add mod">
          <ac:chgData name="J L" userId="db437bf0cd8cf344" providerId="LiveId" clId="{3A00C90D-34B4-42AC-A378-9970481FD79B}" dt="2022-06-20T17:08:23.665" v="4453" actId="1038"/>
          <ac:spMkLst>
            <pc:docMk/>
            <pc:sldMk cId="291475475" sldId="6832"/>
            <ac:spMk id="49" creationId="{A8119836-4FBD-F4ED-BF1E-E8698BA1DA87}"/>
          </ac:spMkLst>
        </pc:spChg>
        <pc:spChg chg="del">
          <ac:chgData name="J L" userId="db437bf0cd8cf344" providerId="LiveId" clId="{3A00C90D-34B4-42AC-A378-9970481FD79B}" dt="2022-06-20T16:23:05.893" v="3948" actId="478"/>
          <ac:spMkLst>
            <pc:docMk/>
            <pc:sldMk cId="291475475" sldId="6832"/>
            <ac:spMk id="50" creationId="{9BAF53CB-61D7-5879-037C-24921D6DC7BF}"/>
          </ac:spMkLst>
        </pc:spChg>
        <pc:spChg chg="add mod">
          <ac:chgData name="J L" userId="db437bf0cd8cf344" providerId="LiveId" clId="{3A00C90D-34B4-42AC-A378-9970481FD79B}" dt="2022-06-20T17:08:23.665" v="4453" actId="1038"/>
          <ac:spMkLst>
            <pc:docMk/>
            <pc:sldMk cId="291475475" sldId="6832"/>
            <ac:spMk id="51" creationId="{1169CD0C-B81B-3832-1EB8-ED52C1343F73}"/>
          </ac:spMkLst>
        </pc:spChg>
        <pc:spChg chg="add mod">
          <ac:chgData name="J L" userId="db437bf0cd8cf344" providerId="LiveId" clId="{3A00C90D-34B4-42AC-A378-9970481FD79B}" dt="2022-06-20T17:08:23.665" v="4453" actId="1038"/>
          <ac:spMkLst>
            <pc:docMk/>
            <pc:sldMk cId="291475475" sldId="6832"/>
            <ac:spMk id="52" creationId="{EF3FEBB5-941F-E438-969B-279FB7732C60}"/>
          </ac:spMkLst>
        </pc:spChg>
        <pc:spChg chg="add mod">
          <ac:chgData name="J L" userId="db437bf0cd8cf344" providerId="LiveId" clId="{3A00C90D-34B4-42AC-A378-9970481FD79B}" dt="2022-06-21T23:47:03.084" v="10064"/>
          <ac:spMkLst>
            <pc:docMk/>
            <pc:sldMk cId="291475475" sldId="6832"/>
            <ac:spMk id="53" creationId="{134E97E1-D895-5EF3-16FD-58763ED8D622}"/>
          </ac:spMkLst>
        </pc:spChg>
        <pc:spChg chg="del">
          <ac:chgData name="J L" userId="db437bf0cd8cf344" providerId="LiveId" clId="{3A00C90D-34B4-42AC-A378-9970481FD79B}" dt="2022-06-20T16:23:05.893" v="3948" actId="478"/>
          <ac:spMkLst>
            <pc:docMk/>
            <pc:sldMk cId="291475475" sldId="6832"/>
            <ac:spMk id="55" creationId="{32B6A963-ABEA-C40F-EA13-B5E070BE5298}"/>
          </ac:spMkLst>
        </pc:spChg>
        <pc:spChg chg="del">
          <ac:chgData name="J L" userId="db437bf0cd8cf344" providerId="LiveId" clId="{3A00C90D-34B4-42AC-A378-9970481FD79B}" dt="2022-06-20T16:23:05.893" v="3948" actId="478"/>
          <ac:spMkLst>
            <pc:docMk/>
            <pc:sldMk cId="291475475" sldId="6832"/>
            <ac:spMk id="58" creationId="{2746D57A-8A8E-9B3F-4B41-C6674C2829C6}"/>
          </ac:spMkLst>
        </pc:spChg>
        <pc:spChg chg="del">
          <ac:chgData name="J L" userId="db437bf0cd8cf344" providerId="LiveId" clId="{3A00C90D-34B4-42AC-A378-9970481FD79B}" dt="2022-06-20T16:23:05.893" v="3948" actId="478"/>
          <ac:spMkLst>
            <pc:docMk/>
            <pc:sldMk cId="291475475" sldId="6832"/>
            <ac:spMk id="62" creationId="{1464FE45-CC66-8322-9D21-335D7824A955}"/>
          </ac:spMkLst>
        </pc:spChg>
        <pc:picChg chg="add mod">
          <ac:chgData name="J L" userId="db437bf0cd8cf344" providerId="LiveId" clId="{3A00C90D-34B4-42AC-A378-9970481FD79B}" dt="2022-06-20T17:08:23.665" v="4453" actId="1038"/>
          <ac:picMkLst>
            <pc:docMk/>
            <pc:sldMk cId="291475475" sldId="6832"/>
            <ac:picMk id="7" creationId="{D706F34F-7A76-DFC5-615A-84B881EA59A8}"/>
          </ac:picMkLst>
        </pc:picChg>
        <pc:cxnChg chg="add del mod">
          <ac:chgData name="J L" userId="db437bf0cd8cf344" providerId="LiveId" clId="{3A00C90D-34B4-42AC-A378-9970481FD79B}" dt="2022-06-20T16:27:31.109" v="4050" actId="478"/>
          <ac:cxnSpMkLst>
            <pc:docMk/>
            <pc:sldMk cId="291475475" sldId="6832"/>
            <ac:cxnSpMk id="9" creationId="{CCD384F5-D4C6-435E-A3F4-96B78639D2A5}"/>
          </ac:cxnSpMkLst>
        </pc:cxnChg>
        <pc:cxnChg chg="add mod">
          <ac:chgData name="J L" userId="db437bf0cd8cf344" providerId="LiveId" clId="{3A00C90D-34B4-42AC-A378-9970481FD79B}" dt="2022-06-20T17:08:23.665" v="4453" actId="1038"/>
          <ac:cxnSpMkLst>
            <pc:docMk/>
            <pc:sldMk cId="291475475" sldId="6832"/>
            <ac:cxnSpMk id="15" creationId="{AC4AA074-2405-A24E-223B-DB3FF66BE2EF}"/>
          </ac:cxnSpMkLst>
        </pc:cxnChg>
        <pc:cxnChg chg="add del">
          <ac:chgData name="J L" userId="db437bf0cd8cf344" providerId="LiveId" clId="{3A00C90D-34B4-42AC-A378-9970481FD79B}" dt="2022-06-20T16:29:15.523" v="4090" actId="478"/>
          <ac:cxnSpMkLst>
            <pc:docMk/>
            <pc:sldMk cId="291475475" sldId="6832"/>
            <ac:cxnSpMk id="19" creationId="{64C637E1-B159-59A8-64F2-481A681EDA39}"/>
          </ac:cxnSpMkLst>
        </pc:cxnChg>
        <pc:cxnChg chg="add mod">
          <ac:chgData name="J L" userId="db437bf0cd8cf344" providerId="LiveId" clId="{3A00C90D-34B4-42AC-A378-9970481FD79B}" dt="2022-06-20T17:08:23.665" v="4453" actId="1038"/>
          <ac:cxnSpMkLst>
            <pc:docMk/>
            <pc:sldMk cId="291475475" sldId="6832"/>
            <ac:cxnSpMk id="21" creationId="{E8F644E8-9D22-A5B9-B5AC-976B08752C44}"/>
          </ac:cxnSpMkLst>
        </pc:cxnChg>
        <pc:cxnChg chg="add mod">
          <ac:chgData name="J L" userId="db437bf0cd8cf344" providerId="LiveId" clId="{3A00C90D-34B4-42AC-A378-9970481FD79B}" dt="2022-06-20T17:08:23.665" v="4453" actId="1038"/>
          <ac:cxnSpMkLst>
            <pc:docMk/>
            <pc:sldMk cId="291475475" sldId="6832"/>
            <ac:cxnSpMk id="26" creationId="{8F0A115D-209D-4991-0D8B-E68F39FDA87A}"/>
          </ac:cxnSpMkLst>
        </pc:cxnChg>
        <pc:cxnChg chg="add mod">
          <ac:chgData name="J L" userId="db437bf0cd8cf344" providerId="LiveId" clId="{3A00C90D-34B4-42AC-A378-9970481FD79B}" dt="2022-06-20T17:08:23.665" v="4453" actId="1038"/>
          <ac:cxnSpMkLst>
            <pc:docMk/>
            <pc:sldMk cId="291475475" sldId="6832"/>
            <ac:cxnSpMk id="27" creationId="{BFF80C0B-A3C7-CF27-B930-5A76710C80A0}"/>
          </ac:cxnSpMkLst>
        </pc:cxnChg>
        <pc:cxnChg chg="add mod">
          <ac:chgData name="J L" userId="db437bf0cd8cf344" providerId="LiveId" clId="{3A00C90D-34B4-42AC-A378-9970481FD79B}" dt="2022-06-20T17:08:23.665" v="4453" actId="1038"/>
          <ac:cxnSpMkLst>
            <pc:docMk/>
            <pc:sldMk cId="291475475" sldId="6832"/>
            <ac:cxnSpMk id="36" creationId="{1C531D3C-0778-2E90-6456-E82720552C95}"/>
          </ac:cxnSpMkLst>
        </pc:cxnChg>
        <pc:cxnChg chg="add mod">
          <ac:chgData name="J L" userId="db437bf0cd8cf344" providerId="LiveId" clId="{3A00C90D-34B4-42AC-A378-9970481FD79B}" dt="2022-06-20T17:08:23.665" v="4453" actId="1038"/>
          <ac:cxnSpMkLst>
            <pc:docMk/>
            <pc:sldMk cId="291475475" sldId="6832"/>
            <ac:cxnSpMk id="37" creationId="{8660C13F-E735-648C-2B7A-CF01C87A6871}"/>
          </ac:cxnSpMkLst>
        </pc:cxnChg>
        <pc:cxnChg chg="add mod">
          <ac:chgData name="J L" userId="db437bf0cd8cf344" providerId="LiveId" clId="{3A00C90D-34B4-42AC-A378-9970481FD79B}" dt="2022-06-20T17:08:23.665" v="4453" actId="1038"/>
          <ac:cxnSpMkLst>
            <pc:docMk/>
            <pc:sldMk cId="291475475" sldId="6832"/>
            <ac:cxnSpMk id="43" creationId="{E6EA45D7-DAA5-B749-E046-D39228E42AF5}"/>
          </ac:cxnSpMkLst>
        </pc:cxnChg>
      </pc:sldChg>
      <pc:sldChg chg="addSp delSp modSp add mod delAnim modAnim">
        <pc:chgData name="J L" userId="db437bf0cd8cf344" providerId="LiveId" clId="{3A00C90D-34B4-42AC-A378-9970481FD79B}" dt="2022-06-22T01:01:17.301" v="10425" actId="20577"/>
        <pc:sldMkLst>
          <pc:docMk/>
          <pc:sldMk cId="133611788" sldId="6833"/>
        </pc:sldMkLst>
        <pc:spChg chg="del mod">
          <ac:chgData name="J L" userId="db437bf0cd8cf344" providerId="LiveId" clId="{3A00C90D-34B4-42AC-A378-9970481FD79B}" dt="2022-06-22T00:58:05.847" v="10415" actId="478"/>
          <ac:spMkLst>
            <pc:docMk/>
            <pc:sldMk cId="133611788" sldId="6833"/>
            <ac:spMk id="2" creationId="{E75E5CC8-7F65-25FC-131E-994D0BA78EC1}"/>
          </ac:spMkLst>
        </pc:spChg>
        <pc:spChg chg="add del mod">
          <ac:chgData name="J L" userId="db437bf0cd8cf344" providerId="LiveId" clId="{3A00C90D-34B4-42AC-A378-9970481FD79B}" dt="2022-06-20T17:07:06.102" v="4404" actId="478"/>
          <ac:spMkLst>
            <pc:docMk/>
            <pc:sldMk cId="133611788" sldId="6833"/>
            <ac:spMk id="3" creationId="{5CC61841-C2A5-ECF5-9999-69B57F204861}"/>
          </ac:spMkLst>
        </pc:spChg>
        <pc:spChg chg="mod">
          <ac:chgData name="J L" userId="db437bf0cd8cf344" providerId="LiveId" clId="{3A00C90D-34B4-42AC-A378-9970481FD79B}" dt="2022-06-21T23:43:50.392" v="10044"/>
          <ac:spMkLst>
            <pc:docMk/>
            <pc:sldMk cId="133611788" sldId="6833"/>
            <ac:spMk id="4" creationId="{D0B3FA6D-0321-9567-3706-1765240669A2}"/>
          </ac:spMkLst>
        </pc:spChg>
        <pc:spChg chg="add del mod">
          <ac:chgData name="J L" userId="db437bf0cd8cf344" providerId="LiveId" clId="{3A00C90D-34B4-42AC-A378-9970481FD79B}" dt="2022-06-22T00:58:08.246" v="10416" actId="478"/>
          <ac:spMkLst>
            <pc:docMk/>
            <pc:sldMk cId="133611788" sldId="6833"/>
            <ac:spMk id="6" creationId="{857E57B6-7C6D-EA49-A241-64C74D3A436B}"/>
          </ac:spMkLst>
        </pc:spChg>
        <pc:spChg chg="mod">
          <ac:chgData name="J L" userId="db437bf0cd8cf344" providerId="LiveId" clId="{3A00C90D-34B4-42AC-A378-9970481FD79B}" dt="2022-06-22T01:01:17.301" v="10425" actId="20577"/>
          <ac:spMkLst>
            <pc:docMk/>
            <pc:sldMk cId="133611788" sldId="6833"/>
            <ac:spMk id="12" creationId="{58982851-286C-307B-48D3-2F432B07B4C3}"/>
          </ac:spMkLst>
        </pc:spChg>
        <pc:spChg chg="del">
          <ac:chgData name="J L" userId="db437bf0cd8cf344" providerId="LiveId" clId="{3A00C90D-34B4-42AC-A378-9970481FD79B}" dt="2022-06-20T17:06:35.172" v="4391" actId="478"/>
          <ac:spMkLst>
            <pc:docMk/>
            <pc:sldMk cId="133611788" sldId="6833"/>
            <ac:spMk id="13" creationId="{98E3B41F-4EE0-0F0D-3F7B-F5A81ADFEC12}"/>
          </ac:spMkLst>
        </pc:spChg>
        <pc:spChg chg="add del mod">
          <ac:chgData name="J L" userId="db437bf0cd8cf344" providerId="LiveId" clId="{3A00C90D-34B4-42AC-A378-9970481FD79B}" dt="2022-06-20T17:08:48.558" v="4454" actId="21"/>
          <ac:spMkLst>
            <pc:docMk/>
            <pc:sldMk cId="133611788" sldId="6833"/>
            <ac:spMk id="22" creationId="{4CB8C880-CBC6-2FD1-F062-083B14231B13}"/>
          </ac:spMkLst>
        </pc:spChg>
        <pc:spChg chg="add mod">
          <ac:chgData name="J L" userId="db437bf0cd8cf344" providerId="LiveId" clId="{3A00C90D-34B4-42AC-A378-9970481FD79B}" dt="2022-06-20T17:27:00.499" v="5012" actId="14100"/>
          <ac:spMkLst>
            <pc:docMk/>
            <pc:sldMk cId="133611788" sldId="6833"/>
            <ac:spMk id="23" creationId="{2FFB3E0C-33C4-C235-9724-2414D9A620E0}"/>
          </ac:spMkLst>
        </pc:spChg>
        <pc:spChg chg="add del mod">
          <ac:chgData name="J L" userId="db437bf0cd8cf344" providerId="LiveId" clId="{3A00C90D-34B4-42AC-A378-9970481FD79B}" dt="2022-06-20T17:12:45.319" v="4573"/>
          <ac:spMkLst>
            <pc:docMk/>
            <pc:sldMk cId="133611788" sldId="6833"/>
            <ac:spMk id="24" creationId="{0F5D7098-4017-2B6F-D6C5-E67F2E27F029}"/>
          </ac:spMkLst>
        </pc:spChg>
        <pc:spChg chg="del">
          <ac:chgData name="J L" userId="db437bf0cd8cf344" providerId="LiveId" clId="{3A00C90D-34B4-42AC-A378-9970481FD79B}" dt="2022-06-20T17:06:35.711" v="4392" actId="478"/>
          <ac:spMkLst>
            <pc:docMk/>
            <pc:sldMk cId="133611788" sldId="6833"/>
            <ac:spMk id="25" creationId="{CB31AE9C-A67F-AC5F-6DDB-B66E148A103D}"/>
          </ac:spMkLst>
        </pc:spChg>
        <pc:spChg chg="add del mod">
          <ac:chgData name="J L" userId="db437bf0cd8cf344" providerId="LiveId" clId="{3A00C90D-34B4-42AC-A378-9970481FD79B}" dt="2022-06-20T17:12:45.319" v="4573"/>
          <ac:spMkLst>
            <pc:docMk/>
            <pc:sldMk cId="133611788" sldId="6833"/>
            <ac:spMk id="29" creationId="{76DD2435-4133-92E4-238F-AE9EE0B7D51C}"/>
          </ac:spMkLst>
        </pc:spChg>
        <pc:spChg chg="add del mod">
          <ac:chgData name="J L" userId="db437bf0cd8cf344" providerId="LiveId" clId="{3A00C90D-34B4-42AC-A378-9970481FD79B}" dt="2022-06-20T17:12:45.319" v="4573"/>
          <ac:spMkLst>
            <pc:docMk/>
            <pc:sldMk cId="133611788" sldId="6833"/>
            <ac:spMk id="30" creationId="{1A1C6FCA-1EC6-F9CD-2A3D-3919EC2B85DD}"/>
          </ac:spMkLst>
        </pc:spChg>
        <pc:spChg chg="add del mod">
          <ac:chgData name="J L" userId="db437bf0cd8cf344" providerId="LiveId" clId="{3A00C90D-34B4-42AC-A378-9970481FD79B}" dt="2022-06-20T17:12:45.319" v="4573"/>
          <ac:spMkLst>
            <pc:docMk/>
            <pc:sldMk cId="133611788" sldId="6833"/>
            <ac:spMk id="31" creationId="{364075B8-9024-2D40-E39E-5E69B9ABF3A8}"/>
          </ac:spMkLst>
        </pc:spChg>
        <pc:spChg chg="add del mod">
          <ac:chgData name="J L" userId="db437bf0cd8cf344" providerId="LiveId" clId="{3A00C90D-34B4-42AC-A378-9970481FD79B}" dt="2022-06-20T17:12:45.319" v="4573"/>
          <ac:spMkLst>
            <pc:docMk/>
            <pc:sldMk cId="133611788" sldId="6833"/>
            <ac:spMk id="32" creationId="{F5F89ED3-7985-B6A5-5239-F0701205D415}"/>
          </ac:spMkLst>
        </pc:spChg>
        <pc:spChg chg="add mod">
          <ac:chgData name="J L" userId="db437bf0cd8cf344" providerId="LiveId" clId="{3A00C90D-34B4-42AC-A378-9970481FD79B}" dt="2022-06-20T17:25:21.875" v="5009" actId="1036"/>
          <ac:spMkLst>
            <pc:docMk/>
            <pc:sldMk cId="133611788" sldId="6833"/>
            <ac:spMk id="33" creationId="{8FE306CD-C3BF-820B-DED6-3D847B35DBE1}"/>
          </ac:spMkLst>
        </pc:spChg>
        <pc:spChg chg="add mod">
          <ac:chgData name="J L" userId="db437bf0cd8cf344" providerId="LiveId" clId="{3A00C90D-34B4-42AC-A378-9970481FD79B}" dt="2022-06-22T00:58:10.447" v="10418" actId="20577"/>
          <ac:spMkLst>
            <pc:docMk/>
            <pc:sldMk cId="133611788" sldId="6833"/>
            <ac:spMk id="34" creationId="{AFF9CD6A-C07A-935B-8789-A5A44FE78DB5}"/>
          </ac:spMkLst>
        </pc:spChg>
        <pc:spChg chg="del mod">
          <ac:chgData name="J L" userId="db437bf0cd8cf344" providerId="LiveId" clId="{3A00C90D-34B4-42AC-A378-9970481FD79B}" dt="2022-06-20T17:06:39.473" v="4398" actId="478"/>
          <ac:spMkLst>
            <pc:docMk/>
            <pc:sldMk cId="133611788" sldId="6833"/>
            <ac:spMk id="45" creationId="{F3D6FC67-3EB7-5309-260D-3C0BD206668B}"/>
          </ac:spMkLst>
        </pc:spChg>
        <pc:spChg chg="del mod">
          <ac:chgData name="J L" userId="db437bf0cd8cf344" providerId="LiveId" clId="{3A00C90D-34B4-42AC-A378-9970481FD79B}" dt="2022-06-20T17:09:02.613" v="4481" actId="478"/>
          <ac:spMkLst>
            <pc:docMk/>
            <pc:sldMk cId="133611788" sldId="6833"/>
            <ac:spMk id="48" creationId="{96A249E2-08A3-F8F0-FD23-C9459E2B7014}"/>
          </ac:spMkLst>
        </pc:spChg>
        <pc:spChg chg="del mod">
          <ac:chgData name="J L" userId="db437bf0cd8cf344" providerId="LiveId" clId="{3A00C90D-34B4-42AC-A378-9970481FD79B}" dt="2022-06-20T17:09:01.108" v="4479" actId="478"/>
          <ac:spMkLst>
            <pc:docMk/>
            <pc:sldMk cId="133611788" sldId="6833"/>
            <ac:spMk id="49" creationId="{A8119836-4FBD-F4ED-BF1E-E8698BA1DA87}"/>
          </ac:spMkLst>
        </pc:spChg>
        <pc:spChg chg="del mod">
          <ac:chgData name="J L" userId="db437bf0cd8cf344" providerId="LiveId" clId="{3A00C90D-34B4-42AC-A378-9970481FD79B}" dt="2022-06-20T17:09:01.832" v="4480" actId="478"/>
          <ac:spMkLst>
            <pc:docMk/>
            <pc:sldMk cId="133611788" sldId="6833"/>
            <ac:spMk id="51" creationId="{1169CD0C-B81B-3832-1EB8-ED52C1343F73}"/>
          </ac:spMkLst>
        </pc:spChg>
        <pc:spChg chg="del mod">
          <ac:chgData name="J L" userId="db437bf0cd8cf344" providerId="LiveId" clId="{3A00C90D-34B4-42AC-A378-9970481FD79B}" dt="2022-06-20T17:09:00.206" v="4478" actId="478"/>
          <ac:spMkLst>
            <pc:docMk/>
            <pc:sldMk cId="133611788" sldId="6833"/>
            <ac:spMk id="52" creationId="{EF3FEBB5-941F-E438-969B-279FB7732C60}"/>
          </ac:spMkLst>
        </pc:spChg>
        <pc:picChg chg="del">
          <ac:chgData name="J L" userId="db437bf0cd8cf344" providerId="LiveId" clId="{3A00C90D-34B4-42AC-A378-9970481FD79B}" dt="2022-06-20T17:06:32.459" v="4388" actId="478"/>
          <ac:picMkLst>
            <pc:docMk/>
            <pc:sldMk cId="133611788" sldId="6833"/>
            <ac:picMk id="7" creationId="{D706F34F-7A76-DFC5-615A-84B881EA59A8}"/>
          </ac:picMkLst>
        </pc:picChg>
        <pc:cxnChg chg="del">
          <ac:chgData name="J L" userId="db437bf0cd8cf344" providerId="LiveId" clId="{3A00C90D-34B4-42AC-A378-9970481FD79B}" dt="2022-06-20T17:06:36.408" v="4393" actId="478"/>
          <ac:cxnSpMkLst>
            <pc:docMk/>
            <pc:sldMk cId="133611788" sldId="6833"/>
            <ac:cxnSpMk id="15" creationId="{AC4AA074-2405-A24E-223B-DB3FF66BE2EF}"/>
          </ac:cxnSpMkLst>
        </pc:cxnChg>
        <pc:cxnChg chg="del">
          <ac:chgData name="J L" userId="db437bf0cd8cf344" providerId="LiveId" clId="{3A00C90D-34B4-42AC-A378-9970481FD79B}" dt="2022-06-20T17:06:48.064" v="4400" actId="478"/>
          <ac:cxnSpMkLst>
            <pc:docMk/>
            <pc:sldMk cId="133611788" sldId="6833"/>
            <ac:cxnSpMk id="21" creationId="{E8F644E8-9D22-A5B9-B5AC-976B08752C44}"/>
          </ac:cxnSpMkLst>
        </pc:cxnChg>
        <pc:cxnChg chg="del">
          <ac:chgData name="J L" userId="db437bf0cd8cf344" providerId="LiveId" clId="{3A00C90D-34B4-42AC-A378-9970481FD79B}" dt="2022-06-20T17:06:34.451" v="4390" actId="478"/>
          <ac:cxnSpMkLst>
            <pc:docMk/>
            <pc:sldMk cId="133611788" sldId="6833"/>
            <ac:cxnSpMk id="26" creationId="{8F0A115D-209D-4991-0D8B-E68F39FDA87A}"/>
          </ac:cxnSpMkLst>
        </pc:cxnChg>
        <pc:cxnChg chg="del">
          <ac:chgData name="J L" userId="db437bf0cd8cf344" providerId="LiveId" clId="{3A00C90D-34B4-42AC-A378-9970481FD79B}" dt="2022-06-20T17:06:37.077" v="4394" actId="478"/>
          <ac:cxnSpMkLst>
            <pc:docMk/>
            <pc:sldMk cId="133611788" sldId="6833"/>
            <ac:cxnSpMk id="27" creationId="{BFF80C0B-A3C7-CF27-B930-5A76710C80A0}"/>
          </ac:cxnSpMkLst>
        </pc:cxnChg>
        <pc:cxnChg chg="add del mod">
          <ac:chgData name="J L" userId="db437bf0cd8cf344" providerId="LiveId" clId="{3A00C90D-34B4-42AC-A378-9970481FD79B}" dt="2022-06-20T17:12:45.319" v="4573"/>
          <ac:cxnSpMkLst>
            <pc:docMk/>
            <pc:sldMk cId="133611788" sldId="6833"/>
            <ac:cxnSpMk id="28" creationId="{5CCBFB3A-0F66-33FB-10C4-06493B1E4120}"/>
          </ac:cxnSpMkLst>
        </pc:cxnChg>
        <pc:cxnChg chg="del">
          <ac:chgData name="J L" userId="db437bf0cd8cf344" providerId="LiveId" clId="{3A00C90D-34B4-42AC-A378-9970481FD79B}" dt="2022-06-20T17:06:33.555" v="4389" actId="478"/>
          <ac:cxnSpMkLst>
            <pc:docMk/>
            <pc:sldMk cId="133611788" sldId="6833"/>
            <ac:cxnSpMk id="36" creationId="{1C531D3C-0778-2E90-6456-E82720552C95}"/>
          </ac:cxnSpMkLst>
        </pc:cxnChg>
        <pc:cxnChg chg="del">
          <ac:chgData name="J L" userId="db437bf0cd8cf344" providerId="LiveId" clId="{3A00C90D-34B4-42AC-A378-9970481FD79B}" dt="2022-06-20T17:06:37.549" v="4395" actId="478"/>
          <ac:cxnSpMkLst>
            <pc:docMk/>
            <pc:sldMk cId="133611788" sldId="6833"/>
            <ac:cxnSpMk id="37" creationId="{8660C13F-E735-648C-2B7A-CF01C87A6871}"/>
          </ac:cxnSpMkLst>
        </pc:cxnChg>
        <pc:cxnChg chg="del mod">
          <ac:chgData name="J L" userId="db437bf0cd8cf344" providerId="LiveId" clId="{3A00C90D-34B4-42AC-A378-9970481FD79B}" dt="2022-06-20T17:06:38.450" v="4396" actId="478"/>
          <ac:cxnSpMkLst>
            <pc:docMk/>
            <pc:sldMk cId="133611788" sldId="6833"/>
            <ac:cxnSpMk id="43" creationId="{E6EA45D7-DAA5-B749-E046-D39228E42AF5}"/>
          </ac:cxnSpMkLst>
        </pc:cxnChg>
      </pc:sldChg>
      <pc:sldChg chg="addSp delSp modSp add mod delAnim modAnim">
        <pc:chgData name="J L" userId="db437bf0cd8cf344" providerId="LiveId" clId="{3A00C90D-34B4-42AC-A378-9970481FD79B}" dt="2022-06-22T00:00:07.850" v="10229" actId="255"/>
        <pc:sldMkLst>
          <pc:docMk/>
          <pc:sldMk cId="634485841" sldId="6834"/>
        </pc:sldMkLst>
        <pc:spChg chg="mod">
          <ac:chgData name="J L" userId="db437bf0cd8cf344" providerId="LiveId" clId="{3A00C90D-34B4-42AC-A378-9970481FD79B}" dt="2022-06-21T23:43:50.392" v="10044"/>
          <ac:spMkLst>
            <pc:docMk/>
            <pc:sldMk cId="634485841" sldId="6834"/>
            <ac:spMk id="2" creationId="{4B4CAAC0-5ABA-651D-1757-36369859B948}"/>
          </ac:spMkLst>
        </pc:spChg>
        <pc:spChg chg="del mod">
          <ac:chgData name="J L" userId="db437bf0cd8cf344" providerId="LiveId" clId="{3A00C90D-34B4-42AC-A378-9970481FD79B}" dt="2022-06-21T23:58:45.974" v="10205" actId="478"/>
          <ac:spMkLst>
            <pc:docMk/>
            <pc:sldMk cId="634485841" sldId="6834"/>
            <ac:spMk id="3" creationId="{F32B798C-9AB6-715A-B4CF-3C2900F7DE01}"/>
          </ac:spMkLst>
        </pc:spChg>
        <pc:spChg chg="mod">
          <ac:chgData name="J L" userId="db437bf0cd8cf344" providerId="LiveId" clId="{3A00C90D-34B4-42AC-A378-9970481FD79B}" dt="2022-06-21T23:43:50.392" v="10044"/>
          <ac:spMkLst>
            <pc:docMk/>
            <pc:sldMk cId="634485841" sldId="6834"/>
            <ac:spMk id="4" creationId="{090A88FA-A188-8FF3-49F3-2C1754AAD77C}"/>
          </ac:spMkLst>
        </pc:spChg>
        <pc:spChg chg="add mod">
          <ac:chgData name="J L" userId="db437bf0cd8cf344" providerId="LiveId" clId="{3A00C90D-34B4-42AC-A378-9970481FD79B}" dt="2022-06-22T00:00:07.850" v="10229" actId="255"/>
          <ac:spMkLst>
            <pc:docMk/>
            <pc:sldMk cId="634485841" sldId="6834"/>
            <ac:spMk id="5" creationId="{417EDA07-F792-FC78-521F-B449E093177B}"/>
          </ac:spMkLst>
        </pc:spChg>
        <pc:spChg chg="add del mod">
          <ac:chgData name="J L" userId="db437bf0cd8cf344" providerId="LiveId" clId="{3A00C90D-34B4-42AC-A378-9970481FD79B}" dt="2022-06-21T23:58:52.449" v="10208" actId="478"/>
          <ac:spMkLst>
            <pc:docMk/>
            <pc:sldMk cId="634485841" sldId="6834"/>
            <ac:spMk id="7" creationId="{0FF30978-E402-C1BE-EFBB-CDE82F99F694}"/>
          </ac:spMkLst>
        </pc:spChg>
        <pc:spChg chg="del">
          <ac:chgData name="J L" userId="db437bf0cd8cf344" providerId="LiveId" clId="{3A00C90D-34B4-42AC-A378-9970481FD79B}" dt="2022-06-21T23:58:45.974" v="10205" actId="478"/>
          <ac:spMkLst>
            <pc:docMk/>
            <pc:sldMk cId="634485841" sldId="6834"/>
            <ac:spMk id="10" creationId="{BAEC82A5-54FA-4F10-99D0-CB63BDD4083C}"/>
          </ac:spMkLst>
        </pc:spChg>
        <pc:spChg chg="add del mod">
          <ac:chgData name="J L" userId="db437bf0cd8cf344" providerId="LiveId" clId="{3A00C90D-34B4-42AC-A378-9970481FD79B}" dt="2022-06-21T23:58:47.611" v="10207" actId="478"/>
          <ac:spMkLst>
            <pc:docMk/>
            <pc:sldMk cId="634485841" sldId="6834"/>
            <ac:spMk id="12" creationId="{B839A89A-66C1-5CA0-C3A3-A4FA420D7380}"/>
          </ac:spMkLst>
        </pc:spChg>
        <pc:spChg chg="add del mod">
          <ac:chgData name="J L" userId="db437bf0cd8cf344" providerId="LiveId" clId="{3A00C90D-34B4-42AC-A378-9970481FD79B}" dt="2022-06-21T23:58:47.611" v="10207" actId="478"/>
          <ac:spMkLst>
            <pc:docMk/>
            <pc:sldMk cId="634485841" sldId="6834"/>
            <ac:spMk id="13" creationId="{2639D5BD-59DB-13E1-DF5D-DB92C1E641E0}"/>
          </ac:spMkLst>
        </pc:spChg>
        <pc:spChg chg="add mod ord">
          <ac:chgData name="J L" userId="db437bf0cd8cf344" providerId="LiveId" clId="{3A00C90D-34B4-42AC-A378-9970481FD79B}" dt="2022-06-21T23:59:41.661" v="10223" actId="167"/>
          <ac:spMkLst>
            <pc:docMk/>
            <pc:sldMk cId="634485841" sldId="6834"/>
            <ac:spMk id="14" creationId="{0D709FDE-2C1C-9E34-A19B-83A522BA0CC9}"/>
          </ac:spMkLst>
        </pc:spChg>
        <pc:spChg chg="add mod ord">
          <ac:chgData name="J L" userId="db437bf0cd8cf344" providerId="LiveId" clId="{3A00C90D-34B4-42AC-A378-9970481FD79B}" dt="2022-06-21T23:59:41.661" v="10223" actId="167"/>
          <ac:spMkLst>
            <pc:docMk/>
            <pc:sldMk cId="634485841" sldId="6834"/>
            <ac:spMk id="15" creationId="{C4BF3CA6-1285-B2B6-E092-24C7FC952901}"/>
          </ac:spMkLst>
        </pc:spChg>
      </pc:sldChg>
      <pc:sldChg chg="addSp delSp modSp add del mod modAnim">
        <pc:chgData name="J L" userId="db437bf0cd8cf344" providerId="LiveId" clId="{3A00C90D-34B4-42AC-A378-9970481FD79B}" dt="2022-06-20T17:33:09.012" v="5033" actId="47"/>
        <pc:sldMkLst>
          <pc:docMk/>
          <pc:sldMk cId="1802236223" sldId="6834"/>
        </pc:sldMkLst>
        <pc:spChg chg="mod">
          <ac:chgData name="J L" userId="db437bf0cd8cf344" providerId="LiveId" clId="{3A00C90D-34B4-42AC-A378-9970481FD79B}" dt="2022-06-20T17:33:00.441" v="5032" actId="20577"/>
          <ac:spMkLst>
            <pc:docMk/>
            <pc:sldMk cId="1802236223" sldId="6834"/>
            <ac:spMk id="3" creationId="{F32B798C-9AB6-715A-B4CF-3C2900F7DE01}"/>
          </ac:spMkLst>
        </pc:spChg>
        <pc:spChg chg="mod">
          <ac:chgData name="J L" userId="db437bf0cd8cf344" providerId="LiveId" clId="{3A00C90D-34B4-42AC-A378-9970481FD79B}" dt="2022-06-20T17:32:20.268" v="5020" actId="164"/>
          <ac:spMkLst>
            <pc:docMk/>
            <pc:sldMk cId="1802236223" sldId="6834"/>
            <ac:spMk id="8" creationId="{3D1409B9-18DA-E23A-CE5C-3B46577DB38F}"/>
          </ac:spMkLst>
        </pc:spChg>
        <pc:spChg chg="mod">
          <ac:chgData name="J L" userId="db437bf0cd8cf344" providerId="LiveId" clId="{3A00C90D-34B4-42AC-A378-9970481FD79B}" dt="2022-06-20T17:32:44.523" v="5025" actId="1076"/>
          <ac:spMkLst>
            <pc:docMk/>
            <pc:sldMk cId="1802236223" sldId="6834"/>
            <ac:spMk id="9" creationId="{C6388565-3A0D-9420-E019-8E59F4FF5C03}"/>
          </ac:spMkLst>
        </pc:spChg>
        <pc:spChg chg="del mod">
          <ac:chgData name="J L" userId="db437bf0cd8cf344" providerId="LiveId" clId="{3A00C90D-34B4-42AC-A378-9970481FD79B}" dt="2022-06-20T17:32:54.336" v="5027" actId="478"/>
          <ac:spMkLst>
            <pc:docMk/>
            <pc:sldMk cId="1802236223" sldId="6834"/>
            <ac:spMk id="10" creationId="{BAEC82A5-54FA-4F10-99D0-CB63BDD4083C}"/>
          </ac:spMkLst>
        </pc:spChg>
        <pc:grpChg chg="add mod">
          <ac:chgData name="J L" userId="db437bf0cd8cf344" providerId="LiveId" clId="{3A00C90D-34B4-42AC-A378-9970481FD79B}" dt="2022-06-20T17:32:51.802" v="5026" actId="1076"/>
          <ac:grpSpMkLst>
            <pc:docMk/>
            <pc:sldMk cId="1802236223" sldId="6834"/>
            <ac:grpSpMk id="5" creationId="{4D676282-C8CB-2103-2580-B9C6B8990111}"/>
          </ac:grpSpMkLst>
        </pc:grpChg>
        <pc:picChg chg="mod">
          <ac:chgData name="J L" userId="db437bf0cd8cf344" providerId="LiveId" clId="{3A00C90D-34B4-42AC-A378-9970481FD79B}" dt="2022-06-20T17:32:20.268" v="5020" actId="164"/>
          <ac:picMkLst>
            <pc:docMk/>
            <pc:sldMk cId="1802236223" sldId="6834"/>
            <ac:picMk id="11" creationId="{1B1F3D0F-5AF4-9003-A39E-A6A92B63EFD6}"/>
          </ac:picMkLst>
        </pc:picChg>
      </pc:sldChg>
      <pc:sldChg chg="delSp modSp add mod delAnim modAnim">
        <pc:chgData name="J L" userId="db437bf0cd8cf344" providerId="LiveId" clId="{3A00C90D-34B4-42AC-A378-9970481FD79B}" dt="2022-06-22T00:09:34.730" v="10294" actId="20577"/>
        <pc:sldMkLst>
          <pc:docMk/>
          <pc:sldMk cId="2878815399" sldId="6835"/>
        </pc:sldMkLst>
        <pc:spChg chg="mod">
          <ac:chgData name="J L" userId="db437bf0cd8cf344" providerId="LiveId" clId="{3A00C90D-34B4-42AC-A378-9970481FD79B}" dt="2022-06-21T23:43:50.392" v="10044"/>
          <ac:spMkLst>
            <pc:docMk/>
            <pc:sldMk cId="2878815399" sldId="6835"/>
            <ac:spMk id="2" creationId="{4B4CAAC0-5ABA-651D-1757-36369859B948}"/>
          </ac:spMkLst>
        </pc:spChg>
        <pc:spChg chg="mod">
          <ac:chgData name="J L" userId="db437bf0cd8cf344" providerId="LiveId" clId="{3A00C90D-34B4-42AC-A378-9970481FD79B}" dt="2022-06-22T00:09:34.730" v="10294" actId="20577"/>
          <ac:spMkLst>
            <pc:docMk/>
            <pc:sldMk cId="2878815399" sldId="6835"/>
            <ac:spMk id="3" creationId="{F32B798C-9AB6-715A-B4CF-3C2900F7DE01}"/>
          </ac:spMkLst>
        </pc:spChg>
        <pc:spChg chg="mod">
          <ac:chgData name="J L" userId="db437bf0cd8cf344" providerId="LiveId" clId="{3A00C90D-34B4-42AC-A378-9970481FD79B}" dt="2022-06-21T23:43:50.392" v="10044"/>
          <ac:spMkLst>
            <pc:docMk/>
            <pc:sldMk cId="2878815399" sldId="6835"/>
            <ac:spMk id="4" creationId="{090A88FA-A188-8FF3-49F3-2C1754AAD77C}"/>
          </ac:spMkLst>
        </pc:spChg>
        <pc:spChg chg="del">
          <ac:chgData name="J L" userId="db437bf0cd8cf344" providerId="LiveId" clId="{3A00C90D-34B4-42AC-A378-9970481FD79B}" dt="2022-06-20T17:42:36.740" v="5100" actId="478"/>
          <ac:spMkLst>
            <pc:docMk/>
            <pc:sldMk cId="2878815399" sldId="6835"/>
            <ac:spMk id="5" creationId="{417EDA07-F792-FC78-521F-B449E093177B}"/>
          </ac:spMkLst>
        </pc:spChg>
        <pc:spChg chg="del">
          <ac:chgData name="J L" userId="db437bf0cd8cf344" providerId="LiveId" clId="{3A00C90D-34B4-42AC-A378-9970481FD79B}" dt="2022-06-20T17:43:12.671" v="5119" actId="478"/>
          <ac:spMkLst>
            <pc:docMk/>
            <pc:sldMk cId="2878815399" sldId="6835"/>
            <ac:spMk id="10" creationId="{BAEC82A5-54FA-4F10-99D0-CB63BDD4083C}"/>
          </ac:spMkLst>
        </pc:spChg>
      </pc:sldChg>
      <pc:sldChg chg="modSp add mod">
        <pc:chgData name="J L" userId="db437bf0cd8cf344" providerId="LiveId" clId="{3A00C90D-34B4-42AC-A378-9970481FD79B}" dt="2022-06-22T01:01:08.711" v="10424" actId="20577"/>
        <pc:sldMkLst>
          <pc:docMk/>
          <pc:sldMk cId="2182651673" sldId="6836"/>
        </pc:sldMkLst>
        <pc:spChg chg="mod">
          <ac:chgData name="J L" userId="db437bf0cd8cf344" providerId="LiveId" clId="{3A00C90D-34B4-42AC-A378-9970481FD79B}" dt="2022-06-22T00:57:45.858" v="10414" actId="255"/>
          <ac:spMkLst>
            <pc:docMk/>
            <pc:sldMk cId="2182651673" sldId="6836"/>
            <ac:spMk id="2" creationId="{E75E5CC8-7F65-25FC-131E-994D0BA78EC1}"/>
          </ac:spMkLst>
        </pc:spChg>
        <pc:spChg chg="mod">
          <ac:chgData name="J L" userId="db437bf0cd8cf344" providerId="LiveId" clId="{3A00C90D-34B4-42AC-A378-9970481FD79B}" dt="2022-06-21T23:43:50.392" v="10044"/>
          <ac:spMkLst>
            <pc:docMk/>
            <pc:sldMk cId="2182651673" sldId="6836"/>
            <ac:spMk id="4" creationId="{D0B3FA6D-0321-9567-3706-1765240669A2}"/>
          </ac:spMkLst>
        </pc:spChg>
        <pc:spChg chg="mod">
          <ac:chgData name="J L" userId="db437bf0cd8cf344" providerId="LiveId" clId="{3A00C90D-34B4-42AC-A378-9970481FD79B}" dt="2022-06-22T01:01:08.711" v="10424" actId="20577"/>
          <ac:spMkLst>
            <pc:docMk/>
            <pc:sldMk cId="2182651673" sldId="6836"/>
            <ac:spMk id="12" creationId="{58982851-286C-307B-48D3-2F432B07B4C3}"/>
          </ac:spMkLst>
        </pc:spChg>
        <pc:spChg chg="mod">
          <ac:chgData name="J L" userId="db437bf0cd8cf344" providerId="LiveId" clId="{3A00C90D-34B4-42AC-A378-9970481FD79B}" dt="2022-06-20T17:55:38.646" v="5265" actId="20577"/>
          <ac:spMkLst>
            <pc:docMk/>
            <pc:sldMk cId="2182651673" sldId="6836"/>
            <ac:spMk id="23" creationId="{2FFB3E0C-33C4-C235-9724-2414D9A620E0}"/>
          </ac:spMkLst>
        </pc:spChg>
      </pc:sldChg>
      <pc:sldChg chg="addSp modSp add mod modAnim">
        <pc:chgData name="J L" userId="db437bf0cd8cf344" providerId="LiveId" clId="{3A00C90D-34B4-42AC-A378-9970481FD79B}" dt="2022-06-22T10:13:15.946" v="12737" actId="20577"/>
        <pc:sldMkLst>
          <pc:docMk/>
          <pc:sldMk cId="3839440585" sldId="6837"/>
        </pc:sldMkLst>
        <pc:spChg chg="mod">
          <ac:chgData name="J L" userId="db437bf0cd8cf344" providerId="LiveId" clId="{3A00C90D-34B4-42AC-A378-9970481FD79B}" dt="2022-06-21T23:43:50.392" v="10044"/>
          <ac:spMkLst>
            <pc:docMk/>
            <pc:sldMk cId="3839440585" sldId="6837"/>
            <ac:spMk id="2" creationId="{4B4CAAC0-5ABA-651D-1757-36369859B948}"/>
          </ac:spMkLst>
        </pc:spChg>
        <pc:spChg chg="mod">
          <ac:chgData name="J L" userId="db437bf0cd8cf344" providerId="LiveId" clId="{3A00C90D-34B4-42AC-A378-9970481FD79B}" dt="2022-06-22T10:12:07.522" v="12736"/>
          <ac:spMkLst>
            <pc:docMk/>
            <pc:sldMk cId="3839440585" sldId="6837"/>
            <ac:spMk id="3" creationId="{F32B798C-9AB6-715A-B4CF-3C2900F7DE01}"/>
          </ac:spMkLst>
        </pc:spChg>
        <pc:spChg chg="mod">
          <ac:chgData name="J L" userId="db437bf0cd8cf344" providerId="LiveId" clId="{3A00C90D-34B4-42AC-A378-9970481FD79B}" dt="2022-06-21T23:43:50.392" v="10044"/>
          <ac:spMkLst>
            <pc:docMk/>
            <pc:sldMk cId="3839440585" sldId="6837"/>
            <ac:spMk id="4" creationId="{090A88FA-A188-8FF3-49F3-2C1754AAD77C}"/>
          </ac:spMkLst>
        </pc:spChg>
        <pc:spChg chg="add mod">
          <ac:chgData name="J L" userId="db437bf0cd8cf344" providerId="LiveId" clId="{3A00C90D-34B4-42AC-A378-9970481FD79B}" dt="2022-06-22T10:13:15.946" v="12737" actId="20577"/>
          <ac:spMkLst>
            <pc:docMk/>
            <pc:sldMk cId="3839440585" sldId="6837"/>
            <ac:spMk id="10" creationId="{C1C7B2B0-22A7-2FE2-5503-5389C6CC6B91}"/>
          </ac:spMkLst>
        </pc:spChg>
      </pc:sldChg>
      <pc:sldChg chg="addSp delSp modSp add mod modAnim">
        <pc:chgData name="J L" userId="db437bf0cd8cf344" providerId="LiveId" clId="{3A00C90D-34B4-42AC-A378-9970481FD79B}" dt="2022-06-22T01:56:19.660" v="10597"/>
        <pc:sldMkLst>
          <pc:docMk/>
          <pc:sldMk cId="142483702" sldId="6838"/>
        </pc:sldMkLst>
        <pc:spChg chg="mod">
          <ac:chgData name="J L" userId="db437bf0cd8cf344" providerId="LiveId" clId="{3A00C90D-34B4-42AC-A378-9970481FD79B}" dt="2022-06-21T23:43:50.392" v="10044"/>
          <ac:spMkLst>
            <pc:docMk/>
            <pc:sldMk cId="142483702" sldId="6838"/>
            <ac:spMk id="2" creationId="{4B4CAAC0-5ABA-651D-1757-36369859B948}"/>
          </ac:spMkLst>
        </pc:spChg>
        <pc:spChg chg="mod">
          <ac:chgData name="J L" userId="db437bf0cd8cf344" providerId="LiveId" clId="{3A00C90D-34B4-42AC-A378-9970481FD79B}" dt="2022-06-22T01:44:49.614" v="10518"/>
          <ac:spMkLst>
            <pc:docMk/>
            <pc:sldMk cId="142483702" sldId="6838"/>
            <ac:spMk id="3" creationId="{F32B798C-9AB6-715A-B4CF-3C2900F7DE01}"/>
          </ac:spMkLst>
        </pc:spChg>
        <pc:spChg chg="mod">
          <ac:chgData name="J L" userId="db437bf0cd8cf344" providerId="LiveId" clId="{3A00C90D-34B4-42AC-A378-9970481FD79B}" dt="2022-06-21T23:43:50.392" v="10044"/>
          <ac:spMkLst>
            <pc:docMk/>
            <pc:sldMk cId="142483702" sldId="6838"/>
            <ac:spMk id="4" creationId="{090A88FA-A188-8FF3-49F3-2C1754AAD77C}"/>
          </ac:spMkLst>
        </pc:spChg>
        <pc:spChg chg="del">
          <ac:chgData name="J L" userId="db437bf0cd8cf344" providerId="LiveId" clId="{3A00C90D-34B4-42AC-A378-9970481FD79B}" dt="2022-06-22T01:36:15.802" v="10516" actId="478"/>
          <ac:spMkLst>
            <pc:docMk/>
            <pc:sldMk cId="142483702" sldId="6838"/>
            <ac:spMk id="8" creationId="{3D1409B9-18DA-E23A-CE5C-3B46577DB38F}"/>
          </ac:spMkLst>
        </pc:spChg>
        <pc:spChg chg="del">
          <ac:chgData name="J L" userId="db437bf0cd8cf344" providerId="LiveId" clId="{3A00C90D-34B4-42AC-A378-9970481FD79B}" dt="2022-06-22T01:36:15.802" v="10516" actId="478"/>
          <ac:spMkLst>
            <pc:docMk/>
            <pc:sldMk cId="142483702" sldId="6838"/>
            <ac:spMk id="9" creationId="{C6388565-3A0D-9420-E019-8E59F4FF5C03}"/>
          </ac:spMkLst>
        </pc:spChg>
        <pc:spChg chg="del">
          <ac:chgData name="J L" userId="db437bf0cd8cf344" providerId="LiveId" clId="{3A00C90D-34B4-42AC-A378-9970481FD79B}" dt="2022-06-20T19:32:21.474" v="6625" actId="478"/>
          <ac:spMkLst>
            <pc:docMk/>
            <pc:sldMk cId="142483702" sldId="6838"/>
            <ac:spMk id="10" creationId="{C1C7B2B0-22A7-2FE2-5503-5389C6CC6B91}"/>
          </ac:spMkLst>
        </pc:spChg>
        <pc:spChg chg="add mod">
          <ac:chgData name="J L" userId="db437bf0cd8cf344" providerId="LiveId" clId="{3A00C90D-34B4-42AC-A378-9970481FD79B}" dt="2022-06-21T23:45:10.358" v="10047"/>
          <ac:spMkLst>
            <pc:docMk/>
            <pc:sldMk cId="142483702" sldId="6838"/>
            <ac:spMk id="12" creationId="{9E56206C-11CC-4D1A-A135-3C96A6217CD6}"/>
          </ac:spMkLst>
        </pc:spChg>
        <pc:spChg chg="add mod">
          <ac:chgData name="J L" userId="db437bf0cd8cf344" providerId="LiveId" clId="{3A00C90D-34B4-42AC-A378-9970481FD79B}" dt="2022-06-22T01:56:04.091" v="10595" actId="1035"/>
          <ac:spMkLst>
            <pc:docMk/>
            <pc:sldMk cId="142483702" sldId="6838"/>
            <ac:spMk id="14" creationId="{3EBAAE37-7FB9-BC44-9A9C-367E1BCF2ACD}"/>
          </ac:spMkLst>
        </pc:spChg>
        <pc:spChg chg="add mod">
          <ac:chgData name="J L" userId="db437bf0cd8cf344" providerId="LiveId" clId="{3A00C90D-34B4-42AC-A378-9970481FD79B}" dt="2022-06-22T01:56:04.091" v="10595" actId="1035"/>
          <ac:spMkLst>
            <pc:docMk/>
            <pc:sldMk cId="142483702" sldId="6838"/>
            <ac:spMk id="15" creationId="{82ED4CF4-E7DB-CEF0-1108-7F32A443C1B8}"/>
          </ac:spMkLst>
        </pc:spChg>
        <pc:picChg chg="add mod">
          <ac:chgData name="J L" userId="db437bf0cd8cf344" providerId="LiveId" clId="{3A00C90D-34B4-42AC-A378-9970481FD79B}" dt="2022-06-22T01:56:04.091" v="10595" actId="1035"/>
          <ac:picMkLst>
            <pc:docMk/>
            <pc:sldMk cId="142483702" sldId="6838"/>
            <ac:picMk id="6" creationId="{9D556615-4F7A-864A-5D5C-7409B4B12E2C}"/>
          </ac:picMkLst>
        </pc:picChg>
        <pc:picChg chg="del">
          <ac:chgData name="J L" userId="db437bf0cd8cf344" providerId="LiveId" clId="{3A00C90D-34B4-42AC-A378-9970481FD79B}" dt="2022-06-22T01:36:15.802" v="10516" actId="478"/>
          <ac:picMkLst>
            <pc:docMk/>
            <pc:sldMk cId="142483702" sldId="6838"/>
            <ac:picMk id="11" creationId="{1B1F3D0F-5AF4-9003-A39E-A6A92B63EFD6}"/>
          </ac:picMkLst>
        </pc:picChg>
        <pc:picChg chg="add mod">
          <ac:chgData name="J L" userId="db437bf0cd8cf344" providerId="LiveId" clId="{3A00C90D-34B4-42AC-A378-9970481FD79B}" dt="2022-06-22T01:56:04.091" v="10595" actId="1035"/>
          <ac:picMkLst>
            <pc:docMk/>
            <pc:sldMk cId="142483702" sldId="6838"/>
            <ac:picMk id="13" creationId="{1BF39699-2B89-4CEC-46F7-C8040FB31CDC}"/>
          </ac:picMkLst>
        </pc:picChg>
      </pc:sldChg>
      <pc:sldChg chg="modSp new del mod">
        <pc:chgData name="J L" userId="db437bf0cd8cf344" providerId="LiveId" clId="{3A00C90D-34B4-42AC-A378-9970481FD79B}" dt="2022-06-20T19:10:52.547" v="6338" actId="47"/>
        <pc:sldMkLst>
          <pc:docMk/>
          <pc:sldMk cId="530174981" sldId="6838"/>
        </pc:sldMkLst>
        <pc:spChg chg="mod">
          <ac:chgData name="J L" userId="db437bf0cd8cf344" providerId="LiveId" clId="{3A00C90D-34B4-42AC-A378-9970481FD79B}" dt="2022-06-20T19:10:09.488" v="6326" actId="20577"/>
          <ac:spMkLst>
            <pc:docMk/>
            <pc:sldMk cId="530174981" sldId="6838"/>
            <ac:spMk id="2" creationId="{BF15F799-7BEE-DF6F-856E-03B0DC34A967}"/>
          </ac:spMkLst>
        </pc:spChg>
      </pc:sldChg>
      <pc:sldChg chg="addSp delSp modSp new del mod modAnim">
        <pc:chgData name="J L" userId="db437bf0cd8cf344" providerId="LiveId" clId="{3A00C90D-34B4-42AC-A378-9970481FD79B}" dt="2022-06-20T19:13:45.167" v="6473" actId="47"/>
        <pc:sldMkLst>
          <pc:docMk/>
          <pc:sldMk cId="2353488369" sldId="6838"/>
        </pc:sldMkLst>
        <pc:spChg chg="mod">
          <ac:chgData name="J L" userId="db437bf0cd8cf344" providerId="LiveId" clId="{3A00C90D-34B4-42AC-A378-9970481FD79B}" dt="2022-06-20T19:12:21.254" v="6464" actId="6549"/>
          <ac:spMkLst>
            <pc:docMk/>
            <pc:sldMk cId="2353488369" sldId="6838"/>
            <ac:spMk id="2" creationId="{2ABA5F04-E46F-DA08-46DB-14A26A5D80FD}"/>
          </ac:spMkLst>
        </pc:spChg>
        <pc:spChg chg="del">
          <ac:chgData name="J L" userId="db437bf0cd8cf344" providerId="LiveId" clId="{3A00C90D-34B4-42AC-A378-9970481FD79B}" dt="2022-06-20T19:12:45.858" v="6465" actId="478"/>
          <ac:spMkLst>
            <pc:docMk/>
            <pc:sldMk cId="2353488369" sldId="6838"/>
            <ac:spMk id="3" creationId="{A39DA147-95BF-847C-21C5-F62B93550ECA}"/>
          </ac:spMkLst>
        </pc:spChg>
        <pc:spChg chg="add mod">
          <ac:chgData name="J L" userId="db437bf0cd8cf344" providerId="LiveId" clId="{3A00C90D-34B4-42AC-A378-9970481FD79B}" dt="2022-06-20T19:12:46.483" v="6466"/>
          <ac:spMkLst>
            <pc:docMk/>
            <pc:sldMk cId="2353488369" sldId="6838"/>
            <ac:spMk id="5" creationId="{6591FA3C-0ED2-6AC5-1BF6-E5FCD6AD9B55}"/>
          </ac:spMkLst>
        </pc:spChg>
        <pc:spChg chg="add mod">
          <ac:chgData name="J L" userId="db437bf0cd8cf344" providerId="LiveId" clId="{3A00C90D-34B4-42AC-A378-9970481FD79B}" dt="2022-06-20T19:13:23.031" v="6471" actId="255"/>
          <ac:spMkLst>
            <pc:docMk/>
            <pc:sldMk cId="2353488369" sldId="6838"/>
            <ac:spMk id="6" creationId="{76A3481D-100A-7733-BB24-04323165645C}"/>
          </ac:spMkLst>
        </pc:spChg>
        <pc:spChg chg="add mod">
          <ac:chgData name="J L" userId="db437bf0cd8cf344" providerId="LiveId" clId="{3A00C90D-34B4-42AC-A378-9970481FD79B}" dt="2022-06-20T19:12:46.483" v="6466"/>
          <ac:spMkLst>
            <pc:docMk/>
            <pc:sldMk cId="2353488369" sldId="6838"/>
            <ac:spMk id="9" creationId="{B6BD5F25-3C61-84A1-F94A-E2E6A7BAFD52}"/>
          </ac:spMkLst>
        </pc:spChg>
        <pc:spChg chg="add mod">
          <ac:chgData name="J L" userId="db437bf0cd8cf344" providerId="LiveId" clId="{3A00C90D-34B4-42AC-A378-9970481FD79B}" dt="2022-06-20T19:12:46.483" v="6466"/>
          <ac:spMkLst>
            <pc:docMk/>
            <pc:sldMk cId="2353488369" sldId="6838"/>
            <ac:spMk id="10" creationId="{4B066748-3411-2470-DEEB-DAB5E30D4C32}"/>
          </ac:spMkLst>
        </pc:spChg>
        <pc:spChg chg="add mod">
          <ac:chgData name="J L" userId="db437bf0cd8cf344" providerId="LiveId" clId="{3A00C90D-34B4-42AC-A378-9970481FD79B}" dt="2022-06-20T19:12:46.483" v="6466"/>
          <ac:spMkLst>
            <pc:docMk/>
            <pc:sldMk cId="2353488369" sldId="6838"/>
            <ac:spMk id="11" creationId="{39394D22-D304-F9C5-3710-B4F226DFDCCC}"/>
          </ac:spMkLst>
        </pc:spChg>
        <pc:spChg chg="add mod">
          <ac:chgData name="J L" userId="db437bf0cd8cf344" providerId="LiveId" clId="{3A00C90D-34B4-42AC-A378-9970481FD79B}" dt="2022-06-20T19:12:46.483" v="6466"/>
          <ac:spMkLst>
            <pc:docMk/>
            <pc:sldMk cId="2353488369" sldId="6838"/>
            <ac:spMk id="12" creationId="{B06F6A3D-4F6D-36A6-14C1-6918A250766E}"/>
          </ac:spMkLst>
        </pc:spChg>
        <pc:spChg chg="add mod">
          <ac:chgData name="J L" userId="db437bf0cd8cf344" providerId="LiveId" clId="{3A00C90D-34B4-42AC-A378-9970481FD79B}" dt="2022-06-20T19:12:46.483" v="6466"/>
          <ac:spMkLst>
            <pc:docMk/>
            <pc:sldMk cId="2353488369" sldId="6838"/>
            <ac:spMk id="13" creationId="{DC7E4893-1F6F-9677-6259-A82D2E8E4E04}"/>
          </ac:spMkLst>
        </pc:spChg>
        <pc:spChg chg="add mod">
          <ac:chgData name="J L" userId="db437bf0cd8cf344" providerId="LiveId" clId="{3A00C90D-34B4-42AC-A378-9970481FD79B}" dt="2022-06-20T19:12:46.483" v="6466"/>
          <ac:spMkLst>
            <pc:docMk/>
            <pc:sldMk cId="2353488369" sldId="6838"/>
            <ac:spMk id="14" creationId="{E362123C-124D-0BD5-76E4-A720F5273E68}"/>
          </ac:spMkLst>
        </pc:spChg>
        <pc:spChg chg="add mod">
          <ac:chgData name="J L" userId="db437bf0cd8cf344" providerId="LiveId" clId="{3A00C90D-34B4-42AC-A378-9970481FD79B}" dt="2022-06-20T19:12:46.483" v="6466"/>
          <ac:spMkLst>
            <pc:docMk/>
            <pc:sldMk cId="2353488369" sldId="6838"/>
            <ac:spMk id="15" creationId="{95ABBD82-3DB5-FA82-277C-725D096DB3F6}"/>
          </ac:spMkLst>
        </pc:spChg>
        <pc:spChg chg="add mod">
          <ac:chgData name="J L" userId="db437bf0cd8cf344" providerId="LiveId" clId="{3A00C90D-34B4-42AC-A378-9970481FD79B}" dt="2022-06-20T19:12:46.483" v="6466"/>
          <ac:spMkLst>
            <pc:docMk/>
            <pc:sldMk cId="2353488369" sldId="6838"/>
            <ac:spMk id="16" creationId="{B3ADEF83-3DB8-DF84-6EDF-FA7108D8DBB4}"/>
          </ac:spMkLst>
        </pc:spChg>
        <pc:spChg chg="add mod">
          <ac:chgData name="J L" userId="db437bf0cd8cf344" providerId="LiveId" clId="{3A00C90D-34B4-42AC-A378-9970481FD79B}" dt="2022-06-20T19:12:46.483" v="6466"/>
          <ac:spMkLst>
            <pc:docMk/>
            <pc:sldMk cId="2353488369" sldId="6838"/>
            <ac:spMk id="17" creationId="{B9FE0647-B680-B7BE-2ED0-9CC77FE49532}"/>
          </ac:spMkLst>
        </pc:spChg>
        <pc:spChg chg="add mod">
          <ac:chgData name="J L" userId="db437bf0cd8cf344" providerId="LiveId" clId="{3A00C90D-34B4-42AC-A378-9970481FD79B}" dt="2022-06-20T19:13:23.031" v="6471" actId="255"/>
          <ac:spMkLst>
            <pc:docMk/>
            <pc:sldMk cId="2353488369" sldId="6838"/>
            <ac:spMk id="18" creationId="{49D6AA64-D6F2-B750-CA56-CE35C9B123EA}"/>
          </ac:spMkLst>
        </pc:spChg>
        <pc:picChg chg="add mod">
          <ac:chgData name="J L" userId="db437bf0cd8cf344" providerId="LiveId" clId="{3A00C90D-34B4-42AC-A378-9970481FD79B}" dt="2022-06-20T19:12:46.483" v="6466"/>
          <ac:picMkLst>
            <pc:docMk/>
            <pc:sldMk cId="2353488369" sldId="6838"/>
            <ac:picMk id="7" creationId="{1C87F13E-2776-292C-E643-B4D745348101}"/>
          </ac:picMkLst>
        </pc:picChg>
        <pc:picChg chg="add mod">
          <ac:chgData name="J L" userId="db437bf0cd8cf344" providerId="LiveId" clId="{3A00C90D-34B4-42AC-A378-9970481FD79B}" dt="2022-06-20T19:12:46.483" v="6466"/>
          <ac:picMkLst>
            <pc:docMk/>
            <pc:sldMk cId="2353488369" sldId="6838"/>
            <ac:picMk id="8" creationId="{C1AA37B3-56F4-316C-2ACD-85CAA1F391D3}"/>
          </ac:picMkLst>
        </pc:picChg>
      </pc:sldChg>
      <pc:sldChg chg="addSp modSp add mod modAnim">
        <pc:chgData name="J L" userId="db437bf0cd8cf344" providerId="LiveId" clId="{3A00C90D-34B4-42AC-A378-9970481FD79B}" dt="2022-06-22T01:00:57.752" v="10423" actId="20577"/>
        <pc:sldMkLst>
          <pc:docMk/>
          <pc:sldMk cId="3260470258" sldId="6839"/>
        </pc:sldMkLst>
        <pc:spChg chg="mod">
          <ac:chgData name="J L" userId="db437bf0cd8cf344" providerId="LiveId" clId="{3A00C90D-34B4-42AC-A378-9970481FD79B}" dt="2022-06-21T23:43:50.392" v="10044"/>
          <ac:spMkLst>
            <pc:docMk/>
            <pc:sldMk cId="3260470258" sldId="6839"/>
            <ac:spMk id="2" creationId="{E75E5CC8-7F65-25FC-131E-994D0BA78EC1}"/>
          </ac:spMkLst>
        </pc:spChg>
        <pc:spChg chg="mod">
          <ac:chgData name="J L" userId="db437bf0cd8cf344" providerId="LiveId" clId="{3A00C90D-34B4-42AC-A378-9970481FD79B}" dt="2022-06-21T23:43:50.392" v="10044"/>
          <ac:spMkLst>
            <pc:docMk/>
            <pc:sldMk cId="3260470258" sldId="6839"/>
            <ac:spMk id="4" creationId="{D0B3FA6D-0321-9567-3706-1765240669A2}"/>
          </ac:spMkLst>
        </pc:spChg>
        <pc:spChg chg="add mod">
          <ac:chgData name="J L" userId="db437bf0cd8cf344" providerId="LiveId" clId="{3A00C90D-34B4-42AC-A378-9970481FD79B}" dt="2022-06-21T23:45:17.763" v="10048"/>
          <ac:spMkLst>
            <pc:docMk/>
            <pc:sldMk cId="3260470258" sldId="6839"/>
            <ac:spMk id="7" creationId="{EA78D92D-A5B3-4C75-7B43-0F321C63B7FA}"/>
          </ac:spMkLst>
        </pc:spChg>
        <pc:spChg chg="mod">
          <ac:chgData name="J L" userId="db437bf0cd8cf344" providerId="LiveId" clId="{3A00C90D-34B4-42AC-A378-9970481FD79B}" dt="2022-06-22T01:00:57.752" v="10423" actId="20577"/>
          <ac:spMkLst>
            <pc:docMk/>
            <pc:sldMk cId="3260470258" sldId="6839"/>
            <ac:spMk id="12" creationId="{58982851-286C-307B-48D3-2F432B07B4C3}"/>
          </ac:spMkLst>
        </pc:spChg>
        <pc:spChg chg="mod">
          <ac:chgData name="J L" userId="db437bf0cd8cf344" providerId="LiveId" clId="{3A00C90D-34B4-42AC-A378-9970481FD79B}" dt="2022-06-20T19:39:38.540" v="6725" actId="20577"/>
          <ac:spMkLst>
            <pc:docMk/>
            <pc:sldMk cId="3260470258" sldId="6839"/>
            <ac:spMk id="23" creationId="{2FFB3E0C-33C4-C235-9724-2414D9A620E0}"/>
          </ac:spMkLst>
        </pc:spChg>
      </pc:sldChg>
      <pc:sldChg chg="addSp modSp add del mod modAnim">
        <pc:chgData name="J L" userId="db437bf0cd8cf344" providerId="LiveId" clId="{3A00C90D-34B4-42AC-A378-9970481FD79B}" dt="2022-06-22T01:57:28.176" v="10600" actId="47"/>
        <pc:sldMkLst>
          <pc:docMk/>
          <pc:sldMk cId="189973997" sldId="6840"/>
        </pc:sldMkLst>
        <pc:spChg chg="mod">
          <ac:chgData name="J L" userId="db437bf0cd8cf344" providerId="LiveId" clId="{3A00C90D-34B4-42AC-A378-9970481FD79B}" dt="2022-06-21T23:43:50.392" v="10044"/>
          <ac:spMkLst>
            <pc:docMk/>
            <pc:sldMk cId="189973997" sldId="6840"/>
            <ac:spMk id="2" creationId="{4B4CAAC0-5ABA-651D-1757-36369859B948}"/>
          </ac:spMkLst>
        </pc:spChg>
        <pc:spChg chg="mod">
          <ac:chgData name="J L" userId="db437bf0cd8cf344" providerId="LiveId" clId="{3A00C90D-34B4-42AC-A378-9970481FD79B}" dt="2022-06-21T23:43:50.392" v="10044"/>
          <ac:spMkLst>
            <pc:docMk/>
            <pc:sldMk cId="189973997" sldId="6840"/>
            <ac:spMk id="4" creationId="{090A88FA-A188-8FF3-49F3-2C1754AAD77C}"/>
          </ac:spMkLst>
        </pc:spChg>
        <pc:spChg chg="add mod">
          <ac:chgData name="J L" userId="db437bf0cd8cf344" providerId="LiveId" clId="{3A00C90D-34B4-42AC-A378-9970481FD79B}" dt="2022-06-20T19:42:38.109" v="6805" actId="255"/>
          <ac:spMkLst>
            <pc:docMk/>
            <pc:sldMk cId="189973997" sldId="6840"/>
            <ac:spMk id="10" creationId="{0A496863-284D-1FD2-48E5-31D1A0A4DF61}"/>
          </ac:spMkLst>
        </pc:spChg>
        <pc:spChg chg="add mod">
          <ac:chgData name="J L" userId="db437bf0cd8cf344" providerId="LiveId" clId="{3A00C90D-34B4-42AC-A378-9970481FD79B}" dt="2022-06-21T23:45:21.473" v="10049"/>
          <ac:spMkLst>
            <pc:docMk/>
            <pc:sldMk cId="189973997" sldId="6840"/>
            <ac:spMk id="12" creationId="{C1DCA138-EE3C-542A-BF09-B9ED1CA7F9BB}"/>
          </ac:spMkLst>
        </pc:spChg>
      </pc:sldChg>
      <pc:sldChg chg="addSp delSp modSp new mod modAnim">
        <pc:chgData name="J L" userId="db437bf0cd8cf344" providerId="LiveId" clId="{3A00C90D-34B4-42AC-A378-9970481FD79B}" dt="2022-06-22T02:21:15.157" v="10820" actId="1036"/>
        <pc:sldMkLst>
          <pc:docMk/>
          <pc:sldMk cId="2915624763" sldId="6841"/>
        </pc:sldMkLst>
        <pc:spChg chg="mod">
          <ac:chgData name="J L" userId="db437bf0cd8cf344" providerId="LiveId" clId="{3A00C90D-34B4-42AC-A378-9970481FD79B}" dt="2022-06-21T23:43:50.392" v="10044"/>
          <ac:spMkLst>
            <pc:docMk/>
            <pc:sldMk cId="2915624763" sldId="6841"/>
            <ac:spMk id="2" creationId="{CC15AFFE-EA62-C704-F25C-237FC84C006C}"/>
          </ac:spMkLst>
        </pc:spChg>
        <pc:spChg chg="del">
          <ac:chgData name="J L" userId="db437bf0cd8cf344" providerId="LiveId" clId="{3A00C90D-34B4-42AC-A378-9970481FD79B}" dt="2022-06-20T19:48:33.076" v="6807" actId="478"/>
          <ac:spMkLst>
            <pc:docMk/>
            <pc:sldMk cId="2915624763" sldId="6841"/>
            <ac:spMk id="3" creationId="{9BFDC052-34AF-7744-6175-4A25E656AF11}"/>
          </ac:spMkLst>
        </pc:spChg>
        <pc:spChg chg="mod">
          <ac:chgData name="J L" userId="db437bf0cd8cf344" providerId="LiveId" clId="{3A00C90D-34B4-42AC-A378-9970481FD79B}" dt="2022-06-21T23:43:50.392" v="10044"/>
          <ac:spMkLst>
            <pc:docMk/>
            <pc:sldMk cId="2915624763" sldId="6841"/>
            <ac:spMk id="4" creationId="{0AB0CDDD-E095-9F8D-3161-53EFF67650F9}"/>
          </ac:spMkLst>
        </pc:spChg>
        <pc:spChg chg="add mod ord">
          <ac:chgData name="J L" userId="db437bf0cd8cf344" providerId="LiveId" clId="{3A00C90D-34B4-42AC-A378-9970481FD79B}" dt="2022-06-22T02:21:15.157" v="10820" actId="1036"/>
          <ac:spMkLst>
            <pc:docMk/>
            <pc:sldMk cId="2915624763" sldId="6841"/>
            <ac:spMk id="10" creationId="{CA666E2E-79F3-7DDD-EBB9-82696BA885E8}"/>
          </ac:spMkLst>
        </pc:spChg>
        <pc:spChg chg="add mod ord">
          <ac:chgData name="J L" userId="db437bf0cd8cf344" providerId="LiveId" clId="{3A00C90D-34B4-42AC-A378-9970481FD79B}" dt="2022-06-22T02:21:15.157" v="10820" actId="1036"/>
          <ac:spMkLst>
            <pc:docMk/>
            <pc:sldMk cId="2915624763" sldId="6841"/>
            <ac:spMk id="11" creationId="{0B314487-E922-D776-3928-EDDEEF016934}"/>
          </ac:spMkLst>
        </pc:spChg>
        <pc:spChg chg="add mod">
          <ac:chgData name="J L" userId="db437bf0cd8cf344" providerId="LiveId" clId="{3A00C90D-34B4-42AC-A378-9970481FD79B}" dt="2022-06-21T23:45:23.299" v="10050"/>
          <ac:spMkLst>
            <pc:docMk/>
            <pc:sldMk cId="2915624763" sldId="6841"/>
            <ac:spMk id="12" creationId="{015EC59F-1E0A-B3B3-4056-04CF748921CD}"/>
          </ac:spMkLst>
        </pc:spChg>
        <pc:spChg chg="add mod">
          <ac:chgData name="J L" userId="db437bf0cd8cf344" providerId="LiveId" clId="{3A00C90D-34B4-42AC-A378-9970481FD79B}" dt="2022-06-22T02:21:15.157" v="10820" actId="1036"/>
          <ac:spMkLst>
            <pc:docMk/>
            <pc:sldMk cId="2915624763" sldId="6841"/>
            <ac:spMk id="19" creationId="{9A7FDD9D-73A9-4A39-8B51-6989B8FD4A93}"/>
          </ac:spMkLst>
        </pc:spChg>
        <pc:spChg chg="add mod">
          <ac:chgData name="J L" userId="db437bf0cd8cf344" providerId="LiveId" clId="{3A00C90D-34B4-42AC-A378-9970481FD79B}" dt="2022-06-22T02:21:15.157" v="10820" actId="1036"/>
          <ac:spMkLst>
            <pc:docMk/>
            <pc:sldMk cId="2915624763" sldId="6841"/>
            <ac:spMk id="20" creationId="{D689407F-2C6B-ED39-9D63-42AB51D67909}"/>
          </ac:spMkLst>
        </pc:spChg>
        <pc:spChg chg="add mod">
          <ac:chgData name="J L" userId="db437bf0cd8cf344" providerId="LiveId" clId="{3A00C90D-34B4-42AC-A378-9970481FD79B}" dt="2022-06-22T02:21:15.157" v="10820" actId="1036"/>
          <ac:spMkLst>
            <pc:docMk/>
            <pc:sldMk cId="2915624763" sldId="6841"/>
            <ac:spMk id="21" creationId="{EBEE60B2-482E-6ED1-9E95-D40CCEE57039}"/>
          </ac:spMkLst>
        </pc:spChg>
        <pc:picChg chg="add del mod modCrop">
          <ac:chgData name="J L" userId="db437bf0cd8cf344" providerId="LiveId" clId="{3A00C90D-34B4-42AC-A378-9970481FD79B}" dt="2022-06-22T02:05:35.485" v="10606" actId="478"/>
          <ac:picMkLst>
            <pc:docMk/>
            <pc:sldMk cId="2915624763" sldId="6841"/>
            <ac:picMk id="6" creationId="{1795E3D2-A6CB-03D7-DBAB-E9A8589A1C95}"/>
          </ac:picMkLst>
        </pc:picChg>
        <pc:picChg chg="add del mod modCrop">
          <ac:chgData name="J L" userId="db437bf0cd8cf344" providerId="LiveId" clId="{3A00C90D-34B4-42AC-A378-9970481FD79B}" dt="2022-06-22T02:04:14.990" v="10603" actId="478"/>
          <ac:picMkLst>
            <pc:docMk/>
            <pc:sldMk cId="2915624763" sldId="6841"/>
            <ac:picMk id="7" creationId="{4A281360-E24D-3FCA-5BC5-52D4D2AD8E8C}"/>
          </ac:picMkLst>
        </pc:picChg>
        <pc:picChg chg="add del mod modCrop">
          <ac:chgData name="J L" userId="db437bf0cd8cf344" providerId="LiveId" clId="{3A00C90D-34B4-42AC-A378-9970481FD79B}" dt="2022-06-22T02:05:35.485" v="10606" actId="478"/>
          <ac:picMkLst>
            <pc:docMk/>
            <pc:sldMk cId="2915624763" sldId="6841"/>
            <ac:picMk id="8" creationId="{8D84839D-2A7C-8E19-BB90-D2D1B57D3C9B}"/>
          </ac:picMkLst>
        </pc:picChg>
        <pc:picChg chg="add del mod modCrop">
          <ac:chgData name="J L" userId="db437bf0cd8cf344" providerId="LiveId" clId="{3A00C90D-34B4-42AC-A378-9970481FD79B}" dt="2022-06-22T02:05:35.485" v="10606" actId="478"/>
          <ac:picMkLst>
            <pc:docMk/>
            <pc:sldMk cId="2915624763" sldId="6841"/>
            <ac:picMk id="9" creationId="{F15EE60E-8572-F8F9-3058-B65895A4623D}"/>
          </ac:picMkLst>
        </pc:picChg>
        <pc:picChg chg="add mod modCrop">
          <ac:chgData name="J L" userId="db437bf0cd8cf344" providerId="LiveId" clId="{3A00C90D-34B4-42AC-A378-9970481FD79B}" dt="2022-06-22T02:21:15.157" v="10820" actId="1036"/>
          <ac:picMkLst>
            <pc:docMk/>
            <pc:sldMk cId="2915624763" sldId="6841"/>
            <ac:picMk id="13" creationId="{4B04E452-3CD5-F36F-9628-33A92E0898BB}"/>
          </ac:picMkLst>
        </pc:picChg>
        <pc:picChg chg="add mod modCrop">
          <ac:chgData name="J L" userId="db437bf0cd8cf344" providerId="LiveId" clId="{3A00C90D-34B4-42AC-A378-9970481FD79B}" dt="2022-06-22T02:21:15.157" v="10820" actId="1036"/>
          <ac:picMkLst>
            <pc:docMk/>
            <pc:sldMk cId="2915624763" sldId="6841"/>
            <ac:picMk id="14" creationId="{10D0C419-DC04-CE30-08E6-F8B6A2CB7616}"/>
          </ac:picMkLst>
        </pc:picChg>
        <pc:picChg chg="add del mod">
          <ac:chgData name="J L" userId="db437bf0cd8cf344" providerId="LiveId" clId="{3A00C90D-34B4-42AC-A378-9970481FD79B}" dt="2022-06-22T02:09:21.170" v="10624" actId="478"/>
          <ac:picMkLst>
            <pc:docMk/>
            <pc:sldMk cId="2915624763" sldId="6841"/>
            <ac:picMk id="15" creationId="{FFEEFF6B-4405-2F60-FDF7-1D48337131FF}"/>
          </ac:picMkLst>
        </pc:picChg>
        <pc:picChg chg="add del mod modCrop">
          <ac:chgData name="J L" userId="db437bf0cd8cf344" providerId="LiveId" clId="{3A00C90D-34B4-42AC-A378-9970481FD79B}" dt="2022-06-22T02:11:23.350" v="10643" actId="478"/>
          <ac:picMkLst>
            <pc:docMk/>
            <pc:sldMk cId="2915624763" sldId="6841"/>
            <ac:picMk id="16" creationId="{48E7BA24-7A58-D7CA-D073-A98133C8292F}"/>
          </ac:picMkLst>
        </pc:picChg>
        <pc:picChg chg="add mod modCrop">
          <ac:chgData name="J L" userId="db437bf0cd8cf344" providerId="LiveId" clId="{3A00C90D-34B4-42AC-A378-9970481FD79B}" dt="2022-06-22T02:21:15.157" v="10820" actId="1036"/>
          <ac:picMkLst>
            <pc:docMk/>
            <pc:sldMk cId="2915624763" sldId="6841"/>
            <ac:picMk id="17" creationId="{10F39C5C-3742-F991-D01F-98032CA3D5F1}"/>
          </ac:picMkLst>
        </pc:picChg>
        <pc:picChg chg="add mod modCrop">
          <ac:chgData name="J L" userId="db437bf0cd8cf344" providerId="LiveId" clId="{3A00C90D-34B4-42AC-A378-9970481FD79B}" dt="2022-06-22T02:21:15.157" v="10820" actId="1036"/>
          <ac:picMkLst>
            <pc:docMk/>
            <pc:sldMk cId="2915624763" sldId="6841"/>
            <ac:picMk id="18" creationId="{575946F4-4A8C-4C72-66D0-9611D8F5D489}"/>
          </ac:picMkLst>
        </pc:picChg>
      </pc:sldChg>
      <pc:sldChg chg="add del">
        <pc:chgData name="J L" userId="db437bf0cd8cf344" providerId="LiveId" clId="{3A00C90D-34B4-42AC-A378-9970481FD79B}" dt="2022-06-20T19:58:10.996" v="6929" actId="47"/>
        <pc:sldMkLst>
          <pc:docMk/>
          <pc:sldMk cId="3858273035" sldId="6842"/>
        </pc:sldMkLst>
      </pc:sldChg>
      <pc:sldChg chg="modSp add del mod modShow">
        <pc:chgData name="J L" userId="db437bf0cd8cf344" providerId="LiveId" clId="{3A00C90D-34B4-42AC-A378-9970481FD79B}" dt="2022-06-22T01:20:45.633" v="10447" actId="2696"/>
        <pc:sldMkLst>
          <pc:docMk/>
          <pc:sldMk cId="1150483651" sldId="6843"/>
        </pc:sldMkLst>
        <pc:spChg chg="mod">
          <ac:chgData name="J L" userId="db437bf0cd8cf344" providerId="LiveId" clId="{3A00C90D-34B4-42AC-A378-9970481FD79B}" dt="2022-06-21T23:43:50.392" v="10044"/>
          <ac:spMkLst>
            <pc:docMk/>
            <pc:sldMk cId="1150483651" sldId="6843"/>
            <ac:spMk id="2" creationId="{CC15AFFE-EA62-C704-F25C-237FC84C006C}"/>
          </ac:spMkLst>
        </pc:spChg>
        <pc:spChg chg="mod">
          <ac:chgData name="J L" userId="db437bf0cd8cf344" providerId="LiveId" clId="{3A00C90D-34B4-42AC-A378-9970481FD79B}" dt="2022-06-21T23:43:50.392" v="10044"/>
          <ac:spMkLst>
            <pc:docMk/>
            <pc:sldMk cId="1150483651" sldId="6843"/>
            <ac:spMk id="4" creationId="{0AB0CDDD-E095-9F8D-3161-53EFF67650F9}"/>
          </ac:spMkLst>
        </pc:spChg>
      </pc:sldChg>
      <pc:sldChg chg="add">
        <pc:chgData name="J L" userId="db437bf0cd8cf344" providerId="LiveId" clId="{3A00C90D-34B4-42AC-A378-9970481FD79B}" dt="2022-06-22T01:20:48.446" v="10448"/>
        <pc:sldMkLst>
          <pc:docMk/>
          <pc:sldMk cId="1418398635" sldId="6843"/>
        </pc:sldMkLst>
      </pc:sldChg>
      <pc:sldChg chg="addSp delSp modSp new mod modAnim">
        <pc:chgData name="J L" userId="db437bf0cd8cf344" providerId="LiveId" clId="{3A00C90D-34B4-42AC-A378-9970481FD79B}" dt="2022-06-22T03:00:43.219" v="11135" actId="113"/>
        <pc:sldMkLst>
          <pc:docMk/>
          <pc:sldMk cId="2033196545" sldId="6844"/>
        </pc:sldMkLst>
        <pc:spChg chg="mod">
          <ac:chgData name="J L" userId="db437bf0cd8cf344" providerId="LiveId" clId="{3A00C90D-34B4-42AC-A378-9970481FD79B}" dt="2022-06-21T23:43:50.392" v="10044"/>
          <ac:spMkLst>
            <pc:docMk/>
            <pc:sldMk cId="2033196545" sldId="6844"/>
            <ac:spMk id="2" creationId="{011F64D3-2C36-3E0F-498D-849FC4544070}"/>
          </ac:spMkLst>
        </pc:spChg>
        <pc:spChg chg="del">
          <ac:chgData name="J L" userId="db437bf0cd8cf344" providerId="LiveId" clId="{3A00C90D-34B4-42AC-A378-9970481FD79B}" dt="2022-06-21T01:45:21.766" v="6948" actId="478"/>
          <ac:spMkLst>
            <pc:docMk/>
            <pc:sldMk cId="2033196545" sldId="6844"/>
            <ac:spMk id="3" creationId="{A1AA96D3-3102-4750-6A62-C4C967D6FE7F}"/>
          </ac:spMkLst>
        </pc:spChg>
        <pc:spChg chg="mod">
          <ac:chgData name="J L" userId="db437bf0cd8cf344" providerId="LiveId" clId="{3A00C90D-34B4-42AC-A378-9970481FD79B}" dt="2022-06-21T23:43:50.392" v="10044"/>
          <ac:spMkLst>
            <pc:docMk/>
            <pc:sldMk cId="2033196545" sldId="6844"/>
            <ac:spMk id="4" creationId="{056B9D06-9BB4-64FE-9076-0403013BA560}"/>
          </ac:spMkLst>
        </pc:spChg>
        <pc:spChg chg="add mod">
          <ac:chgData name="J L" userId="db437bf0cd8cf344" providerId="LiveId" clId="{3A00C90D-34B4-42AC-A378-9970481FD79B}" dt="2022-06-22T03:00:43.219" v="11135" actId="113"/>
          <ac:spMkLst>
            <pc:docMk/>
            <pc:sldMk cId="2033196545" sldId="6844"/>
            <ac:spMk id="7" creationId="{388B19DB-1679-2CE2-BE7D-861E667C8A9F}"/>
          </ac:spMkLst>
        </pc:spChg>
        <pc:spChg chg="add mod">
          <ac:chgData name="J L" userId="db437bf0cd8cf344" providerId="LiveId" clId="{3A00C90D-34B4-42AC-A378-9970481FD79B}" dt="2022-06-22T03:00:17.507" v="11134"/>
          <ac:spMkLst>
            <pc:docMk/>
            <pc:sldMk cId="2033196545" sldId="6844"/>
            <ac:spMk id="8" creationId="{7D51A3C1-5B06-CD0F-DEE9-0BEC3E2CBDB0}"/>
          </ac:spMkLst>
        </pc:spChg>
        <pc:picChg chg="add mod">
          <ac:chgData name="J L" userId="db437bf0cd8cf344" providerId="LiveId" clId="{3A00C90D-34B4-42AC-A378-9970481FD79B}" dt="2022-06-21T01:55:56.587" v="7226" actId="1036"/>
          <ac:picMkLst>
            <pc:docMk/>
            <pc:sldMk cId="2033196545" sldId="6844"/>
            <ac:picMk id="6" creationId="{6BCBAE9F-3FD6-3E71-CBBE-C52404099AD2}"/>
          </ac:picMkLst>
        </pc:picChg>
      </pc:sldChg>
      <pc:sldChg chg="addSp delSp modSp new del mod modAnim">
        <pc:chgData name="J L" userId="db437bf0cd8cf344" providerId="LiveId" clId="{3A00C90D-34B4-42AC-A378-9970481FD79B}" dt="2022-06-21T02:17:48.874" v="7688" actId="47"/>
        <pc:sldMkLst>
          <pc:docMk/>
          <pc:sldMk cId="547251398" sldId="6845"/>
        </pc:sldMkLst>
        <pc:spChg chg="mod">
          <ac:chgData name="J L" userId="db437bf0cd8cf344" providerId="LiveId" clId="{3A00C90D-34B4-42AC-A378-9970481FD79B}" dt="2022-06-21T01:56:39.425" v="7276" actId="20577"/>
          <ac:spMkLst>
            <pc:docMk/>
            <pc:sldMk cId="547251398" sldId="6845"/>
            <ac:spMk id="2" creationId="{E75F8DD5-5581-376F-39EF-88156F7A2F98}"/>
          </ac:spMkLst>
        </pc:spChg>
        <pc:spChg chg="add del">
          <ac:chgData name="J L" userId="db437bf0cd8cf344" providerId="LiveId" clId="{3A00C90D-34B4-42AC-A378-9970481FD79B}" dt="2022-06-21T02:00:33.529" v="7287" actId="478"/>
          <ac:spMkLst>
            <pc:docMk/>
            <pc:sldMk cId="547251398" sldId="6845"/>
            <ac:spMk id="3" creationId="{DF03DB0F-0ED7-F437-C81E-51F790E1493B}"/>
          </ac:spMkLst>
        </pc:spChg>
        <pc:spChg chg="add del">
          <ac:chgData name="J L" userId="db437bf0cd8cf344" providerId="LiveId" clId="{3A00C90D-34B4-42AC-A378-9970481FD79B}" dt="2022-06-21T01:59:46.567" v="7284"/>
          <ac:spMkLst>
            <pc:docMk/>
            <pc:sldMk cId="547251398" sldId="6845"/>
            <ac:spMk id="6" creationId="{6FC1576D-B206-3B40-8538-F5CCF899C92D}"/>
          </ac:spMkLst>
        </pc:spChg>
        <pc:spChg chg="add del mod">
          <ac:chgData name="J L" userId="db437bf0cd8cf344" providerId="LiveId" clId="{3A00C90D-34B4-42AC-A378-9970481FD79B}" dt="2022-06-21T01:59:58.091" v="7286"/>
          <ac:spMkLst>
            <pc:docMk/>
            <pc:sldMk cId="547251398" sldId="6845"/>
            <ac:spMk id="7" creationId="{91939E8D-65AB-DF48-F363-C73885272F6F}"/>
          </ac:spMkLst>
        </pc:spChg>
        <pc:spChg chg="add mod">
          <ac:chgData name="J L" userId="db437bf0cd8cf344" providerId="LiveId" clId="{3A00C90D-34B4-42AC-A378-9970481FD79B}" dt="2022-06-21T02:03:34.407" v="7358" actId="14100"/>
          <ac:spMkLst>
            <pc:docMk/>
            <pc:sldMk cId="547251398" sldId="6845"/>
            <ac:spMk id="10" creationId="{2C4F216A-DA6A-C631-B4AA-8863AB49CCB9}"/>
          </ac:spMkLst>
        </pc:spChg>
        <pc:spChg chg="add mod">
          <ac:chgData name="J L" userId="db437bf0cd8cf344" providerId="LiveId" clId="{3A00C90D-34B4-42AC-A378-9970481FD79B}" dt="2022-06-21T02:06:20.916" v="7453" actId="1038"/>
          <ac:spMkLst>
            <pc:docMk/>
            <pc:sldMk cId="547251398" sldId="6845"/>
            <ac:spMk id="11" creationId="{4CE53228-586A-65EF-FD44-CFB40E89961C}"/>
          </ac:spMkLst>
        </pc:spChg>
        <pc:spChg chg="add mod">
          <ac:chgData name="J L" userId="db437bf0cd8cf344" providerId="LiveId" clId="{3A00C90D-34B4-42AC-A378-9970481FD79B}" dt="2022-06-21T02:10:12.004" v="7519" actId="1036"/>
          <ac:spMkLst>
            <pc:docMk/>
            <pc:sldMk cId="547251398" sldId="6845"/>
            <ac:spMk id="12" creationId="{2F1DD293-6BF4-4F02-131A-A2E110D29E87}"/>
          </ac:spMkLst>
        </pc:spChg>
        <pc:spChg chg="add mod">
          <ac:chgData name="J L" userId="db437bf0cd8cf344" providerId="LiveId" clId="{3A00C90D-34B4-42AC-A378-9970481FD79B}" dt="2022-06-21T02:06:13.916" v="7447" actId="1037"/>
          <ac:spMkLst>
            <pc:docMk/>
            <pc:sldMk cId="547251398" sldId="6845"/>
            <ac:spMk id="13" creationId="{273A9D1C-4565-953F-DE0C-6358DFA38D9F}"/>
          </ac:spMkLst>
        </pc:spChg>
        <pc:spChg chg="add del mod">
          <ac:chgData name="J L" userId="db437bf0cd8cf344" providerId="LiveId" clId="{3A00C90D-34B4-42AC-A378-9970481FD79B}" dt="2022-06-21T02:06:40.843" v="7457"/>
          <ac:spMkLst>
            <pc:docMk/>
            <pc:sldMk cId="547251398" sldId="6845"/>
            <ac:spMk id="14" creationId="{EE248BAB-9AC1-36F2-2EC5-9CDA5C45B926}"/>
          </ac:spMkLst>
        </pc:spChg>
        <pc:spChg chg="add mod">
          <ac:chgData name="J L" userId="db437bf0cd8cf344" providerId="LiveId" clId="{3A00C90D-34B4-42AC-A378-9970481FD79B}" dt="2022-06-21T02:10:15.803" v="7521" actId="1035"/>
          <ac:spMkLst>
            <pc:docMk/>
            <pc:sldMk cId="547251398" sldId="6845"/>
            <ac:spMk id="15" creationId="{BBAD7E45-CE6C-3E75-A760-48C76C5F9783}"/>
          </ac:spMkLst>
        </pc:spChg>
        <pc:spChg chg="add mod">
          <ac:chgData name="J L" userId="db437bf0cd8cf344" providerId="LiveId" clId="{3A00C90D-34B4-42AC-A378-9970481FD79B}" dt="2022-06-21T02:07:33.875" v="7499" actId="207"/>
          <ac:spMkLst>
            <pc:docMk/>
            <pc:sldMk cId="547251398" sldId="6845"/>
            <ac:spMk id="16" creationId="{02F408A6-6B37-C58A-E7C7-949F3765DD05}"/>
          </ac:spMkLst>
        </pc:spChg>
        <pc:picChg chg="add mod">
          <ac:chgData name="J L" userId="db437bf0cd8cf344" providerId="LiveId" clId="{3A00C90D-34B4-42AC-A378-9970481FD79B}" dt="2022-06-21T02:09:37.906" v="7512" actId="1035"/>
          <ac:picMkLst>
            <pc:docMk/>
            <pc:sldMk cId="547251398" sldId="6845"/>
            <ac:picMk id="5" creationId="{B1A90819-DF05-7DA8-8B6A-4149673EC1AB}"/>
          </ac:picMkLst>
        </pc:picChg>
        <pc:picChg chg="add mod">
          <ac:chgData name="J L" userId="db437bf0cd8cf344" providerId="LiveId" clId="{3A00C90D-34B4-42AC-A378-9970481FD79B}" dt="2022-06-21T02:06:49.027" v="7462" actId="1076"/>
          <ac:picMkLst>
            <pc:docMk/>
            <pc:sldMk cId="547251398" sldId="6845"/>
            <ac:picMk id="9" creationId="{44813182-5180-ACE7-3A23-065C0B218E72}"/>
          </ac:picMkLst>
        </pc:picChg>
      </pc:sldChg>
      <pc:sldChg chg="addSp delSp modSp add del mod setBg delAnim modAnim">
        <pc:chgData name="J L" userId="db437bf0cd8cf344" providerId="LiveId" clId="{3A00C90D-34B4-42AC-A378-9970481FD79B}" dt="2022-06-22T03:38:55.800" v="11981" actId="47"/>
        <pc:sldMkLst>
          <pc:docMk/>
          <pc:sldMk cId="2427299641" sldId="6846"/>
        </pc:sldMkLst>
        <pc:spChg chg="mod">
          <ac:chgData name="J L" userId="db437bf0cd8cf344" providerId="LiveId" clId="{3A00C90D-34B4-42AC-A378-9970481FD79B}" dt="2022-06-21T23:43:50.392" v="10044"/>
          <ac:spMkLst>
            <pc:docMk/>
            <pc:sldMk cId="2427299641" sldId="6846"/>
            <ac:spMk id="2" creationId="{E75F8DD5-5581-376F-39EF-88156F7A2F98}"/>
          </ac:spMkLst>
        </pc:spChg>
        <pc:spChg chg="add del mod ord">
          <ac:chgData name="J L" userId="db437bf0cd8cf344" providerId="LiveId" clId="{3A00C90D-34B4-42AC-A378-9970481FD79B}" dt="2022-06-22T03:02:19.996" v="11175" actId="14100"/>
          <ac:spMkLst>
            <pc:docMk/>
            <pc:sldMk cId="2427299641" sldId="6846"/>
            <ac:spMk id="3" creationId="{06077E04-6713-19A3-2766-FC31B8893320}"/>
          </ac:spMkLst>
        </pc:spChg>
        <pc:spChg chg="mod">
          <ac:chgData name="J L" userId="db437bf0cd8cf344" providerId="LiveId" clId="{3A00C90D-34B4-42AC-A378-9970481FD79B}" dt="2022-06-21T23:43:50.392" v="10044"/>
          <ac:spMkLst>
            <pc:docMk/>
            <pc:sldMk cId="2427299641" sldId="6846"/>
            <ac:spMk id="4" creationId="{0478B0E8-FFF6-800A-E544-905866D328FB}"/>
          </ac:spMkLst>
        </pc:spChg>
        <pc:spChg chg="add del">
          <ac:chgData name="J L" userId="db437bf0cd8cf344" providerId="LiveId" clId="{3A00C90D-34B4-42AC-A378-9970481FD79B}" dt="2022-06-22T02:39:37.404" v="10832" actId="478"/>
          <ac:spMkLst>
            <pc:docMk/>
            <pc:sldMk cId="2427299641" sldId="6846"/>
            <ac:spMk id="6" creationId="{AE69AB69-F143-58BB-88E2-36BAD935896C}"/>
          </ac:spMkLst>
        </pc:spChg>
        <pc:spChg chg="add del mod">
          <ac:chgData name="J L" userId="db437bf0cd8cf344" providerId="LiveId" clId="{3A00C90D-34B4-42AC-A378-9970481FD79B}" dt="2022-06-22T02:39:39.435" v="10833" actId="478"/>
          <ac:spMkLst>
            <pc:docMk/>
            <pc:sldMk cId="2427299641" sldId="6846"/>
            <ac:spMk id="7" creationId="{E84C0189-9923-41A6-0A6C-409B67F2EF4B}"/>
          </ac:spMkLst>
        </pc:spChg>
        <pc:spChg chg="add del mod">
          <ac:chgData name="J L" userId="db437bf0cd8cf344" providerId="LiveId" clId="{3A00C90D-34B4-42AC-A378-9970481FD79B}" dt="2022-06-22T02:41:55.557" v="10883"/>
          <ac:spMkLst>
            <pc:docMk/>
            <pc:sldMk cId="2427299641" sldId="6846"/>
            <ac:spMk id="8" creationId="{6FADD3BC-D06C-DF9C-27BE-3081A8B84D87}"/>
          </ac:spMkLst>
        </pc:spChg>
        <pc:spChg chg="mod">
          <ac:chgData name="J L" userId="db437bf0cd8cf344" providerId="LiveId" clId="{3A00C90D-34B4-42AC-A378-9970481FD79B}" dt="2022-06-22T03:02:32.864" v="11178" actId="14100"/>
          <ac:spMkLst>
            <pc:docMk/>
            <pc:sldMk cId="2427299641" sldId="6846"/>
            <ac:spMk id="10" creationId="{2C4F216A-DA6A-C631-B4AA-8863AB49CCB9}"/>
          </ac:spMkLst>
        </pc:spChg>
        <pc:spChg chg="mod">
          <ac:chgData name="J L" userId="db437bf0cd8cf344" providerId="LiveId" clId="{3A00C90D-34B4-42AC-A378-9970481FD79B}" dt="2022-06-22T03:02:37.599" v="11180" actId="1038"/>
          <ac:spMkLst>
            <pc:docMk/>
            <pc:sldMk cId="2427299641" sldId="6846"/>
            <ac:spMk id="11" creationId="{4CE53228-586A-65EF-FD44-CFB40E89961C}"/>
          </ac:spMkLst>
        </pc:spChg>
        <pc:spChg chg="mod">
          <ac:chgData name="J L" userId="db437bf0cd8cf344" providerId="LiveId" clId="{3A00C90D-34B4-42AC-A378-9970481FD79B}" dt="2022-06-22T03:02:32.864" v="11178" actId="14100"/>
          <ac:spMkLst>
            <pc:docMk/>
            <pc:sldMk cId="2427299641" sldId="6846"/>
            <ac:spMk id="12" creationId="{2F1DD293-6BF4-4F02-131A-A2E110D29E87}"/>
          </ac:spMkLst>
        </pc:spChg>
        <pc:spChg chg="mod">
          <ac:chgData name="J L" userId="db437bf0cd8cf344" providerId="LiveId" clId="{3A00C90D-34B4-42AC-A378-9970481FD79B}" dt="2022-06-22T03:02:37.599" v="11180" actId="1038"/>
          <ac:spMkLst>
            <pc:docMk/>
            <pc:sldMk cId="2427299641" sldId="6846"/>
            <ac:spMk id="13" creationId="{273A9D1C-4565-953F-DE0C-6358DFA38D9F}"/>
          </ac:spMkLst>
        </pc:spChg>
        <pc:spChg chg="add del mod">
          <ac:chgData name="J L" userId="db437bf0cd8cf344" providerId="LiveId" clId="{3A00C90D-34B4-42AC-A378-9970481FD79B}" dt="2022-06-22T02:52:29.480" v="11034" actId="478"/>
          <ac:spMkLst>
            <pc:docMk/>
            <pc:sldMk cId="2427299641" sldId="6846"/>
            <ac:spMk id="14" creationId="{AEF98FFC-9EDE-64A7-3803-22EDB0925B60}"/>
          </ac:spMkLst>
        </pc:spChg>
        <pc:spChg chg="mod">
          <ac:chgData name="J L" userId="db437bf0cd8cf344" providerId="LiveId" clId="{3A00C90D-34B4-42AC-A378-9970481FD79B}" dt="2022-06-22T03:02:32.864" v="11178" actId="14100"/>
          <ac:spMkLst>
            <pc:docMk/>
            <pc:sldMk cId="2427299641" sldId="6846"/>
            <ac:spMk id="15" creationId="{BBAD7E45-CE6C-3E75-A760-48C76C5F9783}"/>
          </ac:spMkLst>
        </pc:spChg>
        <pc:spChg chg="mod">
          <ac:chgData name="J L" userId="db437bf0cd8cf344" providerId="LiveId" clId="{3A00C90D-34B4-42AC-A378-9970481FD79B}" dt="2022-06-22T03:04:19.015" v="11217" actId="20577"/>
          <ac:spMkLst>
            <pc:docMk/>
            <pc:sldMk cId="2427299641" sldId="6846"/>
            <ac:spMk id="16" creationId="{02F408A6-6B37-C58A-E7C7-949F3765DD05}"/>
          </ac:spMkLst>
        </pc:spChg>
        <pc:spChg chg="add del">
          <ac:chgData name="J L" userId="db437bf0cd8cf344" providerId="LiveId" clId="{3A00C90D-34B4-42AC-A378-9970481FD79B}" dt="2022-06-22T02:41:40.472" v="10856"/>
          <ac:spMkLst>
            <pc:docMk/>
            <pc:sldMk cId="2427299641" sldId="6846"/>
            <ac:spMk id="17" creationId="{38DEB724-DEBB-FCE5-7E56-A7150C343346}"/>
          </ac:spMkLst>
        </pc:spChg>
        <pc:spChg chg="add del">
          <ac:chgData name="J L" userId="db437bf0cd8cf344" providerId="LiveId" clId="{3A00C90D-34B4-42AC-A378-9970481FD79B}" dt="2022-06-22T02:41:52.672" v="10881"/>
          <ac:spMkLst>
            <pc:docMk/>
            <pc:sldMk cId="2427299641" sldId="6846"/>
            <ac:spMk id="18" creationId="{C3795327-4EAF-3160-8DDB-CC500B95E8AF}"/>
          </ac:spMkLst>
        </pc:spChg>
        <pc:spChg chg="add del mod">
          <ac:chgData name="J L" userId="db437bf0cd8cf344" providerId="LiveId" clId="{3A00C90D-34B4-42AC-A378-9970481FD79B}" dt="2022-06-22T02:41:51.502" v="10880"/>
          <ac:spMkLst>
            <pc:docMk/>
            <pc:sldMk cId="2427299641" sldId="6846"/>
            <ac:spMk id="19" creationId="{B36D31BC-AA57-84AF-B08A-3FB88126497D}"/>
          </ac:spMkLst>
        </pc:spChg>
        <pc:spChg chg="add del mod">
          <ac:chgData name="J L" userId="db437bf0cd8cf344" providerId="LiveId" clId="{3A00C90D-34B4-42AC-A378-9970481FD79B}" dt="2022-06-22T02:41:51.146" v="10879"/>
          <ac:spMkLst>
            <pc:docMk/>
            <pc:sldMk cId="2427299641" sldId="6846"/>
            <ac:spMk id="20" creationId="{823FFF3B-F2C0-864F-FFC5-757BC4C95C43}"/>
          </ac:spMkLst>
        </pc:spChg>
        <pc:spChg chg="add del mod">
          <ac:chgData name="J L" userId="db437bf0cd8cf344" providerId="LiveId" clId="{3A00C90D-34B4-42AC-A378-9970481FD79B}" dt="2022-06-22T02:41:50.967" v="10878"/>
          <ac:spMkLst>
            <pc:docMk/>
            <pc:sldMk cId="2427299641" sldId="6846"/>
            <ac:spMk id="21" creationId="{233ED335-F5D8-A0A6-26F1-73D2254E8298}"/>
          </ac:spMkLst>
        </pc:spChg>
        <pc:spChg chg="add del mod">
          <ac:chgData name="J L" userId="db437bf0cd8cf344" providerId="LiveId" clId="{3A00C90D-34B4-42AC-A378-9970481FD79B}" dt="2022-06-22T02:41:49.969" v="10877"/>
          <ac:spMkLst>
            <pc:docMk/>
            <pc:sldMk cId="2427299641" sldId="6846"/>
            <ac:spMk id="22" creationId="{A551307C-E062-39C0-BD76-F02514C839F4}"/>
          </ac:spMkLst>
        </pc:spChg>
        <pc:spChg chg="add del mod">
          <ac:chgData name="J L" userId="db437bf0cd8cf344" providerId="LiveId" clId="{3A00C90D-34B4-42AC-A378-9970481FD79B}" dt="2022-06-22T02:41:49.801" v="10876"/>
          <ac:spMkLst>
            <pc:docMk/>
            <pc:sldMk cId="2427299641" sldId="6846"/>
            <ac:spMk id="23" creationId="{70F9EACE-1344-B090-E47A-EB8AEED2F25B}"/>
          </ac:spMkLst>
        </pc:spChg>
        <pc:spChg chg="add del mod">
          <ac:chgData name="J L" userId="db437bf0cd8cf344" providerId="LiveId" clId="{3A00C90D-34B4-42AC-A378-9970481FD79B}" dt="2022-06-22T02:41:49.658" v="10875"/>
          <ac:spMkLst>
            <pc:docMk/>
            <pc:sldMk cId="2427299641" sldId="6846"/>
            <ac:spMk id="24" creationId="{C16DF2F5-2673-9C70-F234-55FDE2F61EAF}"/>
          </ac:spMkLst>
        </pc:spChg>
        <pc:spChg chg="add del mod">
          <ac:chgData name="J L" userId="db437bf0cd8cf344" providerId="LiveId" clId="{3A00C90D-34B4-42AC-A378-9970481FD79B}" dt="2022-06-22T02:41:49.458" v="10874"/>
          <ac:spMkLst>
            <pc:docMk/>
            <pc:sldMk cId="2427299641" sldId="6846"/>
            <ac:spMk id="25" creationId="{040A6F1B-BCD7-36B2-F889-AB2FF129CC03}"/>
          </ac:spMkLst>
        </pc:spChg>
        <pc:spChg chg="add del mod">
          <ac:chgData name="J L" userId="db437bf0cd8cf344" providerId="LiveId" clId="{3A00C90D-34B4-42AC-A378-9970481FD79B}" dt="2022-06-22T02:41:49.315" v="10873"/>
          <ac:spMkLst>
            <pc:docMk/>
            <pc:sldMk cId="2427299641" sldId="6846"/>
            <ac:spMk id="26" creationId="{834CB780-DA21-C7D1-8DDA-53C2D80C46D0}"/>
          </ac:spMkLst>
        </pc:spChg>
        <pc:spChg chg="add del mod">
          <ac:chgData name="J L" userId="db437bf0cd8cf344" providerId="LiveId" clId="{3A00C90D-34B4-42AC-A378-9970481FD79B}" dt="2022-06-22T02:41:48.454" v="10872"/>
          <ac:spMkLst>
            <pc:docMk/>
            <pc:sldMk cId="2427299641" sldId="6846"/>
            <ac:spMk id="27" creationId="{2210D8D9-C32E-9926-AC12-47965B22F3B7}"/>
          </ac:spMkLst>
        </pc:spChg>
        <pc:spChg chg="add del mod">
          <ac:chgData name="J L" userId="db437bf0cd8cf344" providerId="LiveId" clId="{3A00C90D-34B4-42AC-A378-9970481FD79B}" dt="2022-06-22T02:41:48.291" v="10871"/>
          <ac:spMkLst>
            <pc:docMk/>
            <pc:sldMk cId="2427299641" sldId="6846"/>
            <ac:spMk id="28" creationId="{C16D872B-5491-A32F-1198-9C88B156367F}"/>
          </ac:spMkLst>
        </pc:spChg>
        <pc:spChg chg="add del mod">
          <ac:chgData name="J L" userId="db437bf0cd8cf344" providerId="LiveId" clId="{3A00C90D-34B4-42AC-A378-9970481FD79B}" dt="2022-06-22T02:41:48.115" v="10870"/>
          <ac:spMkLst>
            <pc:docMk/>
            <pc:sldMk cId="2427299641" sldId="6846"/>
            <ac:spMk id="29" creationId="{8BC3323F-4B61-5458-F0FE-66F5D2970A24}"/>
          </ac:spMkLst>
        </pc:spChg>
        <pc:spChg chg="add del">
          <ac:chgData name="J L" userId="db437bf0cd8cf344" providerId="LiveId" clId="{3A00C90D-34B4-42AC-A378-9970481FD79B}" dt="2022-06-22T02:43:35.548" v="10891" actId="478"/>
          <ac:spMkLst>
            <pc:docMk/>
            <pc:sldMk cId="2427299641" sldId="6846"/>
            <ac:spMk id="30" creationId="{2FD11ACE-4BB8-DF1C-39DF-7507298AB967}"/>
          </ac:spMkLst>
        </pc:spChg>
        <pc:spChg chg="add del mod">
          <ac:chgData name="J L" userId="db437bf0cd8cf344" providerId="LiveId" clId="{3A00C90D-34B4-42AC-A378-9970481FD79B}" dt="2022-06-22T02:43:36.980" v="10892" actId="478"/>
          <ac:spMkLst>
            <pc:docMk/>
            <pc:sldMk cId="2427299641" sldId="6846"/>
            <ac:spMk id="31" creationId="{303A44CC-291A-84EE-B2B0-48BAA92D7C33}"/>
          </ac:spMkLst>
        </pc:spChg>
        <pc:spChg chg="add del mod">
          <ac:chgData name="J L" userId="db437bf0cd8cf344" providerId="LiveId" clId="{3A00C90D-34B4-42AC-A378-9970481FD79B}" dt="2022-06-22T02:49:14.883" v="11016"/>
          <ac:spMkLst>
            <pc:docMk/>
            <pc:sldMk cId="2427299641" sldId="6846"/>
            <ac:spMk id="32" creationId="{895C375B-D3C5-C49B-365D-092AEEC43B1A}"/>
          </ac:spMkLst>
        </pc:spChg>
        <pc:picChg chg="del">
          <ac:chgData name="J L" userId="db437bf0cd8cf344" providerId="LiveId" clId="{3A00C90D-34B4-42AC-A378-9970481FD79B}" dt="2022-06-22T02:49:14.880" v="11014" actId="478"/>
          <ac:picMkLst>
            <pc:docMk/>
            <pc:sldMk cId="2427299641" sldId="6846"/>
            <ac:picMk id="9" creationId="{44813182-5180-ACE7-3A23-065C0B218E72}"/>
          </ac:picMkLst>
        </pc:picChg>
      </pc:sldChg>
      <pc:sldChg chg="addSp delSp modSp add del mod delAnim modAnim">
        <pc:chgData name="J L" userId="db437bf0cd8cf344" providerId="LiveId" clId="{3A00C90D-34B4-42AC-A378-9970481FD79B}" dt="2022-06-22T03:39:34.334" v="11982" actId="47"/>
        <pc:sldMkLst>
          <pc:docMk/>
          <pc:sldMk cId="3662561086" sldId="6847"/>
        </pc:sldMkLst>
        <pc:spChg chg="mod">
          <ac:chgData name="J L" userId="db437bf0cd8cf344" providerId="LiveId" clId="{3A00C90D-34B4-42AC-A378-9970481FD79B}" dt="2022-06-21T23:43:50.392" v="10044"/>
          <ac:spMkLst>
            <pc:docMk/>
            <pc:sldMk cId="3662561086" sldId="6847"/>
            <ac:spMk id="2" creationId="{E75F8DD5-5581-376F-39EF-88156F7A2F98}"/>
          </ac:spMkLst>
        </pc:spChg>
        <pc:spChg chg="mod">
          <ac:chgData name="J L" userId="db437bf0cd8cf344" providerId="LiveId" clId="{3A00C90D-34B4-42AC-A378-9970481FD79B}" dt="2022-06-21T23:43:50.392" v="10044"/>
          <ac:spMkLst>
            <pc:docMk/>
            <pc:sldMk cId="3662561086" sldId="6847"/>
            <ac:spMk id="4" creationId="{0478B0E8-FFF6-800A-E544-905866D328FB}"/>
          </ac:spMkLst>
        </pc:spChg>
        <pc:spChg chg="del">
          <ac:chgData name="J L" userId="db437bf0cd8cf344" providerId="LiveId" clId="{3A00C90D-34B4-42AC-A378-9970481FD79B}" dt="2022-06-21T02:27:19.751" v="7710" actId="478"/>
          <ac:spMkLst>
            <pc:docMk/>
            <pc:sldMk cId="3662561086" sldId="6847"/>
            <ac:spMk id="10" creationId="{2C4F216A-DA6A-C631-B4AA-8863AB49CCB9}"/>
          </ac:spMkLst>
        </pc:spChg>
        <pc:spChg chg="del">
          <ac:chgData name="J L" userId="db437bf0cd8cf344" providerId="LiveId" clId="{3A00C90D-34B4-42AC-A378-9970481FD79B}" dt="2022-06-21T02:27:19.751" v="7710" actId="478"/>
          <ac:spMkLst>
            <pc:docMk/>
            <pc:sldMk cId="3662561086" sldId="6847"/>
            <ac:spMk id="11" creationId="{4CE53228-586A-65EF-FD44-CFB40E89961C}"/>
          </ac:spMkLst>
        </pc:spChg>
        <pc:spChg chg="del">
          <ac:chgData name="J L" userId="db437bf0cd8cf344" providerId="LiveId" clId="{3A00C90D-34B4-42AC-A378-9970481FD79B}" dt="2022-06-21T02:27:19.751" v="7710" actId="478"/>
          <ac:spMkLst>
            <pc:docMk/>
            <pc:sldMk cId="3662561086" sldId="6847"/>
            <ac:spMk id="12" creationId="{2F1DD293-6BF4-4F02-131A-A2E110D29E87}"/>
          </ac:spMkLst>
        </pc:spChg>
        <pc:spChg chg="del">
          <ac:chgData name="J L" userId="db437bf0cd8cf344" providerId="LiveId" clId="{3A00C90D-34B4-42AC-A378-9970481FD79B}" dt="2022-06-21T02:27:19.751" v="7710" actId="478"/>
          <ac:spMkLst>
            <pc:docMk/>
            <pc:sldMk cId="3662561086" sldId="6847"/>
            <ac:spMk id="13" creationId="{273A9D1C-4565-953F-DE0C-6358DFA38D9F}"/>
          </ac:spMkLst>
        </pc:spChg>
        <pc:spChg chg="del">
          <ac:chgData name="J L" userId="db437bf0cd8cf344" providerId="LiveId" clId="{3A00C90D-34B4-42AC-A378-9970481FD79B}" dt="2022-06-21T02:27:23.045" v="7711" actId="478"/>
          <ac:spMkLst>
            <pc:docMk/>
            <pc:sldMk cId="3662561086" sldId="6847"/>
            <ac:spMk id="14" creationId="{AEF98FFC-9EDE-64A7-3803-22EDB0925B60}"/>
          </ac:spMkLst>
        </pc:spChg>
        <pc:spChg chg="del">
          <ac:chgData name="J L" userId="db437bf0cd8cf344" providerId="LiveId" clId="{3A00C90D-34B4-42AC-A378-9970481FD79B}" dt="2022-06-21T02:27:19.751" v="7710" actId="478"/>
          <ac:spMkLst>
            <pc:docMk/>
            <pc:sldMk cId="3662561086" sldId="6847"/>
            <ac:spMk id="15" creationId="{BBAD7E45-CE6C-3E75-A760-48C76C5F9783}"/>
          </ac:spMkLst>
        </pc:spChg>
        <pc:spChg chg="del">
          <ac:chgData name="J L" userId="db437bf0cd8cf344" providerId="LiveId" clId="{3A00C90D-34B4-42AC-A378-9970481FD79B}" dt="2022-06-21T02:27:19.751" v="7710" actId="478"/>
          <ac:spMkLst>
            <pc:docMk/>
            <pc:sldMk cId="3662561086" sldId="6847"/>
            <ac:spMk id="16" creationId="{02F408A6-6B37-C58A-E7C7-949F3765DD05}"/>
          </ac:spMkLst>
        </pc:spChg>
        <pc:spChg chg="add mod">
          <ac:chgData name="J L" userId="db437bf0cd8cf344" providerId="LiveId" clId="{3A00C90D-34B4-42AC-A378-9970481FD79B}" dt="2022-06-21T02:39:44.019" v="7808" actId="14100"/>
          <ac:spMkLst>
            <pc:docMk/>
            <pc:sldMk cId="3662561086" sldId="6847"/>
            <ac:spMk id="19" creationId="{93D21860-5BFC-CFBF-43BA-DA9ADBCC793D}"/>
          </ac:spMkLst>
        </pc:spChg>
        <pc:spChg chg="add mod">
          <ac:chgData name="J L" userId="db437bf0cd8cf344" providerId="LiveId" clId="{3A00C90D-34B4-42AC-A378-9970481FD79B}" dt="2022-06-21T02:39:47.589" v="7809" actId="14100"/>
          <ac:spMkLst>
            <pc:docMk/>
            <pc:sldMk cId="3662561086" sldId="6847"/>
            <ac:spMk id="20" creationId="{7473179F-173B-0DBA-6BD4-904F18DA872C}"/>
          </ac:spMkLst>
        </pc:spChg>
        <pc:spChg chg="add mod">
          <ac:chgData name="J L" userId="db437bf0cd8cf344" providerId="LiveId" clId="{3A00C90D-34B4-42AC-A378-9970481FD79B}" dt="2022-06-21T02:39:41.694" v="7807" actId="14100"/>
          <ac:spMkLst>
            <pc:docMk/>
            <pc:sldMk cId="3662561086" sldId="6847"/>
            <ac:spMk id="21" creationId="{DF66F046-7A1F-5E2F-9983-0948E72D2621}"/>
          </ac:spMkLst>
        </pc:spChg>
        <pc:spChg chg="add mod">
          <ac:chgData name="J L" userId="db437bf0cd8cf344" providerId="LiveId" clId="{3A00C90D-34B4-42AC-A378-9970481FD79B}" dt="2022-06-21T02:40:14.242" v="7835" actId="20577"/>
          <ac:spMkLst>
            <pc:docMk/>
            <pc:sldMk cId="3662561086" sldId="6847"/>
            <ac:spMk id="22" creationId="{6B075C63-DBD5-9CE9-1F8F-3BB110BC9D5D}"/>
          </ac:spMkLst>
        </pc:spChg>
        <pc:spChg chg="add mod">
          <ac:chgData name="J L" userId="db437bf0cd8cf344" providerId="LiveId" clId="{3A00C90D-34B4-42AC-A378-9970481FD79B}" dt="2022-06-21T02:39:38.019" v="7805" actId="14100"/>
          <ac:spMkLst>
            <pc:docMk/>
            <pc:sldMk cId="3662561086" sldId="6847"/>
            <ac:spMk id="23" creationId="{8D6627BD-77BC-EA83-3957-00DAAA120521}"/>
          </ac:spMkLst>
        </pc:spChg>
        <pc:spChg chg="add mod">
          <ac:chgData name="J L" userId="db437bf0cd8cf344" providerId="LiveId" clId="{3A00C90D-34B4-42AC-A378-9970481FD79B}" dt="2022-06-21T02:40:59.765" v="7888" actId="1036"/>
          <ac:spMkLst>
            <pc:docMk/>
            <pc:sldMk cId="3662561086" sldId="6847"/>
            <ac:spMk id="24" creationId="{54E10DA7-FF0B-6B73-58F5-622690792EA3}"/>
          </ac:spMkLst>
        </pc:spChg>
        <pc:spChg chg="add mod">
          <ac:chgData name="J L" userId="db437bf0cd8cf344" providerId="LiveId" clId="{3A00C90D-34B4-42AC-A378-9970481FD79B}" dt="2022-06-21T02:42:58.828" v="7946" actId="20577"/>
          <ac:spMkLst>
            <pc:docMk/>
            <pc:sldMk cId="3662561086" sldId="6847"/>
            <ac:spMk id="25" creationId="{10E60BE0-BCA9-3119-06E1-FFB422F42BA5}"/>
          </ac:spMkLst>
        </pc:spChg>
        <pc:picChg chg="add mod">
          <ac:chgData name="J L" userId="db437bf0cd8cf344" providerId="LiveId" clId="{3A00C90D-34B4-42AC-A378-9970481FD79B}" dt="2022-06-21T02:31:56.384" v="7723" actId="1076"/>
          <ac:picMkLst>
            <pc:docMk/>
            <pc:sldMk cId="3662561086" sldId="6847"/>
            <ac:picMk id="6" creationId="{198795BD-AA85-F241-ADA5-46AAD6BDE547}"/>
          </ac:picMkLst>
        </pc:picChg>
        <pc:picChg chg="del">
          <ac:chgData name="J L" userId="db437bf0cd8cf344" providerId="LiveId" clId="{3A00C90D-34B4-42AC-A378-9970481FD79B}" dt="2022-06-21T02:27:19.751" v="7710" actId="478"/>
          <ac:picMkLst>
            <pc:docMk/>
            <pc:sldMk cId="3662561086" sldId="6847"/>
            <ac:picMk id="9" creationId="{44813182-5180-ACE7-3A23-065C0B218E72}"/>
          </ac:picMkLst>
        </pc:picChg>
        <pc:picChg chg="add del mod">
          <ac:chgData name="J L" userId="db437bf0cd8cf344" providerId="LiveId" clId="{3A00C90D-34B4-42AC-A378-9970481FD79B}" dt="2022-06-21T02:31:44.286" v="7720" actId="478"/>
          <ac:picMkLst>
            <pc:docMk/>
            <pc:sldMk cId="3662561086" sldId="6847"/>
            <ac:picMk id="17" creationId="{443F98A8-0864-8D80-649E-D1B0CBE3C34F}"/>
          </ac:picMkLst>
        </pc:picChg>
        <pc:picChg chg="add del mod">
          <ac:chgData name="J L" userId="db437bf0cd8cf344" providerId="LiveId" clId="{3A00C90D-34B4-42AC-A378-9970481FD79B}" dt="2022-06-21T02:31:59.535" v="7724" actId="478"/>
          <ac:picMkLst>
            <pc:docMk/>
            <pc:sldMk cId="3662561086" sldId="6847"/>
            <ac:picMk id="18" creationId="{BF8A0885-A403-6633-B3F0-6D3C57DEAC1B}"/>
          </ac:picMkLst>
        </pc:picChg>
      </pc:sldChg>
      <pc:sldChg chg="addSp delSp modSp new del mod delAnim modAnim">
        <pc:chgData name="J L" userId="db437bf0cd8cf344" providerId="LiveId" clId="{3A00C90D-34B4-42AC-A378-9970481FD79B}" dt="2022-06-22T01:05:42.895" v="10440" actId="47"/>
        <pc:sldMkLst>
          <pc:docMk/>
          <pc:sldMk cId="3829803077" sldId="6848"/>
        </pc:sldMkLst>
        <pc:spChg chg="mod">
          <ac:chgData name="J L" userId="db437bf0cd8cf344" providerId="LiveId" clId="{3A00C90D-34B4-42AC-A378-9970481FD79B}" dt="2022-06-22T01:04:29.313" v="10436" actId="20577"/>
          <ac:spMkLst>
            <pc:docMk/>
            <pc:sldMk cId="3829803077" sldId="6848"/>
            <ac:spMk id="2" creationId="{7DDA2493-B86A-ABD1-C64C-28B18906B0E1}"/>
          </ac:spMkLst>
        </pc:spChg>
        <pc:spChg chg="del">
          <ac:chgData name="J L" userId="db437bf0cd8cf344" providerId="LiveId" clId="{3A00C90D-34B4-42AC-A378-9970481FD79B}" dt="2022-06-21T03:06:27.142" v="7977" actId="478"/>
          <ac:spMkLst>
            <pc:docMk/>
            <pc:sldMk cId="3829803077" sldId="6848"/>
            <ac:spMk id="3" creationId="{960FAC37-B7C9-70FF-0865-9BABA0FC114D}"/>
          </ac:spMkLst>
        </pc:spChg>
        <pc:spChg chg="mod">
          <ac:chgData name="J L" userId="db437bf0cd8cf344" providerId="LiveId" clId="{3A00C90D-34B4-42AC-A378-9970481FD79B}" dt="2022-06-21T23:43:50.392" v="10044"/>
          <ac:spMkLst>
            <pc:docMk/>
            <pc:sldMk cId="3829803077" sldId="6848"/>
            <ac:spMk id="4" creationId="{0DD67D14-D3DA-6B05-5A27-5A5022CFC100}"/>
          </ac:spMkLst>
        </pc:spChg>
        <pc:spChg chg="add del mod ord">
          <ac:chgData name="J L" userId="db437bf0cd8cf344" providerId="LiveId" clId="{3A00C90D-34B4-42AC-A378-9970481FD79B}" dt="2022-06-21T03:24:17.777" v="8245" actId="478"/>
          <ac:spMkLst>
            <pc:docMk/>
            <pc:sldMk cId="3829803077" sldId="6848"/>
            <ac:spMk id="6" creationId="{D8C24C58-CFFB-CFDE-31DB-CEDB53C83DB7}"/>
          </ac:spMkLst>
        </pc:spChg>
        <pc:spChg chg="add del mod ord">
          <ac:chgData name="J L" userId="db437bf0cd8cf344" providerId="LiveId" clId="{3A00C90D-34B4-42AC-A378-9970481FD79B}" dt="2022-06-21T03:24:17.777" v="8245" actId="478"/>
          <ac:spMkLst>
            <pc:docMk/>
            <pc:sldMk cId="3829803077" sldId="6848"/>
            <ac:spMk id="7" creationId="{86DB9109-5970-FF25-926C-EB64BACF6613}"/>
          </ac:spMkLst>
        </pc:spChg>
        <pc:spChg chg="add del mod ord">
          <ac:chgData name="J L" userId="db437bf0cd8cf344" providerId="LiveId" clId="{3A00C90D-34B4-42AC-A378-9970481FD79B}" dt="2022-06-21T03:24:17.777" v="8245" actId="478"/>
          <ac:spMkLst>
            <pc:docMk/>
            <pc:sldMk cId="3829803077" sldId="6848"/>
            <ac:spMk id="8" creationId="{01CEFF8A-AEB9-F035-6690-82257498C4F1}"/>
          </ac:spMkLst>
        </pc:spChg>
        <pc:spChg chg="add del mod ord">
          <ac:chgData name="J L" userId="db437bf0cd8cf344" providerId="LiveId" clId="{3A00C90D-34B4-42AC-A378-9970481FD79B}" dt="2022-06-21T03:24:17.777" v="8245" actId="478"/>
          <ac:spMkLst>
            <pc:docMk/>
            <pc:sldMk cId="3829803077" sldId="6848"/>
            <ac:spMk id="9" creationId="{E2EC5937-22E7-0A91-1B36-EE98510A0008}"/>
          </ac:spMkLst>
        </pc:spChg>
        <pc:spChg chg="add del mod ord">
          <ac:chgData name="J L" userId="db437bf0cd8cf344" providerId="LiveId" clId="{3A00C90D-34B4-42AC-A378-9970481FD79B}" dt="2022-06-21T03:24:17.777" v="8245" actId="478"/>
          <ac:spMkLst>
            <pc:docMk/>
            <pc:sldMk cId="3829803077" sldId="6848"/>
            <ac:spMk id="10" creationId="{CA0D1A87-F611-FDDA-510B-E1854BEA9AA6}"/>
          </ac:spMkLst>
        </pc:spChg>
        <pc:spChg chg="add del mod ord">
          <ac:chgData name="J L" userId="db437bf0cd8cf344" providerId="LiveId" clId="{3A00C90D-34B4-42AC-A378-9970481FD79B}" dt="2022-06-21T03:24:17.777" v="8245" actId="478"/>
          <ac:spMkLst>
            <pc:docMk/>
            <pc:sldMk cId="3829803077" sldId="6848"/>
            <ac:spMk id="11" creationId="{1F5C598D-B2AB-17B9-2771-AF250D2C411A}"/>
          </ac:spMkLst>
        </pc:spChg>
        <pc:spChg chg="add del mod ord">
          <ac:chgData name="J L" userId="db437bf0cd8cf344" providerId="LiveId" clId="{3A00C90D-34B4-42AC-A378-9970481FD79B}" dt="2022-06-21T03:24:17.777" v="8245" actId="478"/>
          <ac:spMkLst>
            <pc:docMk/>
            <pc:sldMk cId="3829803077" sldId="6848"/>
            <ac:spMk id="12" creationId="{C2878046-5729-E35C-55D7-3CB6E197EE05}"/>
          </ac:spMkLst>
        </pc:spChg>
        <pc:spChg chg="add del mod ord">
          <ac:chgData name="J L" userId="db437bf0cd8cf344" providerId="LiveId" clId="{3A00C90D-34B4-42AC-A378-9970481FD79B}" dt="2022-06-21T03:24:17.777" v="8245" actId="478"/>
          <ac:spMkLst>
            <pc:docMk/>
            <pc:sldMk cId="3829803077" sldId="6848"/>
            <ac:spMk id="13" creationId="{D9434E31-EFA3-5300-6901-A8F72FFAFB22}"/>
          </ac:spMkLst>
        </pc:spChg>
        <pc:spChg chg="add del mod">
          <ac:chgData name="J L" userId="db437bf0cd8cf344" providerId="LiveId" clId="{3A00C90D-34B4-42AC-A378-9970481FD79B}" dt="2022-06-21T03:15:48.249" v="8083" actId="478"/>
          <ac:spMkLst>
            <pc:docMk/>
            <pc:sldMk cId="3829803077" sldId="6848"/>
            <ac:spMk id="14" creationId="{DF9C5760-401D-F749-EA6A-C01A69132A4F}"/>
          </ac:spMkLst>
        </pc:spChg>
        <pc:spChg chg="add del mod">
          <ac:chgData name="J L" userId="db437bf0cd8cf344" providerId="LiveId" clId="{3A00C90D-34B4-42AC-A378-9970481FD79B}" dt="2022-06-21T03:15:48.249" v="8083" actId="478"/>
          <ac:spMkLst>
            <pc:docMk/>
            <pc:sldMk cId="3829803077" sldId="6848"/>
            <ac:spMk id="15" creationId="{16BCDBBD-69D6-4522-FF55-7A95F784CC1B}"/>
          </ac:spMkLst>
        </pc:spChg>
        <pc:spChg chg="add mod">
          <ac:chgData name="J L" userId="db437bf0cd8cf344" providerId="LiveId" clId="{3A00C90D-34B4-42AC-A378-9970481FD79B}" dt="2022-06-21T03:16:30.267" v="8096" actId="122"/>
          <ac:spMkLst>
            <pc:docMk/>
            <pc:sldMk cId="3829803077" sldId="6848"/>
            <ac:spMk id="16" creationId="{8733C8D4-29D2-D33F-30C6-32924EBB7D44}"/>
          </ac:spMkLst>
        </pc:spChg>
        <pc:spChg chg="add mod">
          <ac:chgData name="J L" userId="db437bf0cd8cf344" providerId="LiveId" clId="{3A00C90D-34B4-42AC-A378-9970481FD79B}" dt="2022-06-21T03:16:39.782" v="8099" actId="20577"/>
          <ac:spMkLst>
            <pc:docMk/>
            <pc:sldMk cId="3829803077" sldId="6848"/>
            <ac:spMk id="17" creationId="{3DB8F23E-BD49-CC6C-61BB-C9546926C0B6}"/>
          </ac:spMkLst>
        </pc:spChg>
        <pc:spChg chg="add mod">
          <ac:chgData name="J L" userId="db437bf0cd8cf344" providerId="LiveId" clId="{3A00C90D-34B4-42AC-A378-9970481FD79B}" dt="2022-06-21T03:16:48.919" v="8102" actId="20577"/>
          <ac:spMkLst>
            <pc:docMk/>
            <pc:sldMk cId="3829803077" sldId="6848"/>
            <ac:spMk id="18" creationId="{821E9BF3-361F-D891-55DC-8B581823BE9D}"/>
          </ac:spMkLst>
        </pc:spChg>
        <pc:spChg chg="add mod">
          <ac:chgData name="J L" userId="db437bf0cd8cf344" providerId="LiveId" clId="{3A00C90D-34B4-42AC-A378-9970481FD79B}" dt="2022-06-21T03:17:00.477" v="8105" actId="20577"/>
          <ac:spMkLst>
            <pc:docMk/>
            <pc:sldMk cId="3829803077" sldId="6848"/>
            <ac:spMk id="19" creationId="{B8B250BC-C477-C211-23D3-CC5F3581A515}"/>
          </ac:spMkLst>
        </pc:spChg>
        <pc:spChg chg="add mod">
          <ac:chgData name="J L" userId="db437bf0cd8cf344" providerId="LiveId" clId="{3A00C90D-34B4-42AC-A378-9970481FD79B}" dt="2022-06-21T03:23:49.584" v="8240" actId="20577"/>
          <ac:spMkLst>
            <pc:docMk/>
            <pc:sldMk cId="3829803077" sldId="6848"/>
            <ac:spMk id="28" creationId="{D2D9CA04-13AD-DEA9-3698-D3B2D9053C24}"/>
          </ac:spMkLst>
        </pc:spChg>
        <pc:spChg chg="add del mod">
          <ac:chgData name="J L" userId="db437bf0cd8cf344" providerId="LiveId" clId="{3A00C90D-34B4-42AC-A378-9970481FD79B}" dt="2022-06-21T03:24:11.176" v="8244" actId="478"/>
          <ac:spMkLst>
            <pc:docMk/>
            <pc:sldMk cId="3829803077" sldId="6848"/>
            <ac:spMk id="29" creationId="{F703F653-A198-002D-12E2-64F58B09E805}"/>
          </ac:spMkLst>
        </pc:spChg>
        <pc:spChg chg="add del mod">
          <ac:chgData name="J L" userId="db437bf0cd8cf344" providerId="LiveId" clId="{3A00C90D-34B4-42AC-A378-9970481FD79B}" dt="2022-06-21T03:24:11.176" v="8244" actId="478"/>
          <ac:spMkLst>
            <pc:docMk/>
            <pc:sldMk cId="3829803077" sldId="6848"/>
            <ac:spMk id="30" creationId="{D54015C2-C85C-5147-FF69-B9A080D0B99F}"/>
          </ac:spMkLst>
        </pc:spChg>
        <pc:spChg chg="add del mod">
          <ac:chgData name="J L" userId="db437bf0cd8cf344" providerId="LiveId" clId="{3A00C90D-34B4-42AC-A378-9970481FD79B}" dt="2022-06-21T03:24:11.176" v="8244" actId="478"/>
          <ac:spMkLst>
            <pc:docMk/>
            <pc:sldMk cId="3829803077" sldId="6848"/>
            <ac:spMk id="31" creationId="{005ADF99-99B1-D930-8563-1EFAAD4581D7}"/>
          </ac:spMkLst>
        </pc:spChg>
        <pc:spChg chg="add del mod">
          <ac:chgData name="J L" userId="db437bf0cd8cf344" providerId="LiveId" clId="{3A00C90D-34B4-42AC-A378-9970481FD79B}" dt="2022-06-21T03:24:11.176" v="8244" actId="478"/>
          <ac:spMkLst>
            <pc:docMk/>
            <pc:sldMk cId="3829803077" sldId="6848"/>
            <ac:spMk id="32" creationId="{72442327-5785-4147-A86E-BB0D7972C326}"/>
          </ac:spMkLst>
        </pc:spChg>
        <pc:spChg chg="add del mod">
          <ac:chgData name="J L" userId="db437bf0cd8cf344" providerId="LiveId" clId="{3A00C90D-34B4-42AC-A378-9970481FD79B}" dt="2022-06-21T03:24:11.176" v="8244" actId="478"/>
          <ac:spMkLst>
            <pc:docMk/>
            <pc:sldMk cId="3829803077" sldId="6848"/>
            <ac:spMk id="33" creationId="{849AE039-5B79-9724-85F1-E6C1E56C3B54}"/>
          </ac:spMkLst>
        </pc:spChg>
        <pc:spChg chg="add del mod">
          <ac:chgData name="J L" userId="db437bf0cd8cf344" providerId="LiveId" clId="{3A00C90D-34B4-42AC-A378-9970481FD79B}" dt="2022-06-21T03:24:11.176" v="8244" actId="478"/>
          <ac:spMkLst>
            <pc:docMk/>
            <pc:sldMk cId="3829803077" sldId="6848"/>
            <ac:spMk id="34" creationId="{892C6C60-3473-E476-12CE-843BB00853C1}"/>
          </ac:spMkLst>
        </pc:spChg>
        <pc:spChg chg="add del mod">
          <ac:chgData name="J L" userId="db437bf0cd8cf344" providerId="LiveId" clId="{3A00C90D-34B4-42AC-A378-9970481FD79B}" dt="2022-06-21T03:24:11.176" v="8244" actId="478"/>
          <ac:spMkLst>
            <pc:docMk/>
            <pc:sldMk cId="3829803077" sldId="6848"/>
            <ac:spMk id="35" creationId="{FDB72B75-783E-2588-88D4-624FE032FDA4}"/>
          </ac:spMkLst>
        </pc:spChg>
        <pc:spChg chg="add del mod">
          <ac:chgData name="J L" userId="db437bf0cd8cf344" providerId="LiveId" clId="{3A00C90D-34B4-42AC-A378-9970481FD79B}" dt="2022-06-21T03:24:11.176" v="8244" actId="478"/>
          <ac:spMkLst>
            <pc:docMk/>
            <pc:sldMk cId="3829803077" sldId="6848"/>
            <ac:spMk id="36" creationId="{6DF1740B-E77B-4528-7F0C-E1090F9F6076}"/>
          </ac:spMkLst>
        </pc:spChg>
        <pc:graphicFrameChg chg="add mod modGraphic">
          <ac:chgData name="J L" userId="db437bf0cd8cf344" providerId="LiveId" clId="{3A00C90D-34B4-42AC-A378-9970481FD79B}" dt="2022-06-21T03:22:06.008" v="8158" actId="2084"/>
          <ac:graphicFrameMkLst>
            <pc:docMk/>
            <pc:sldMk cId="3829803077" sldId="6848"/>
            <ac:graphicFrameMk id="5" creationId="{00C0BDAD-112E-212D-06E9-8E10423DDCD9}"/>
          </ac:graphicFrameMkLst>
        </pc:graphicFrameChg>
        <pc:cxnChg chg="add mod">
          <ac:chgData name="J L" userId="db437bf0cd8cf344" providerId="LiveId" clId="{3A00C90D-34B4-42AC-A378-9970481FD79B}" dt="2022-06-21T03:21:19.014" v="8156" actId="1582"/>
          <ac:cxnSpMkLst>
            <pc:docMk/>
            <pc:sldMk cId="3829803077" sldId="6848"/>
            <ac:cxnSpMk id="21" creationId="{A6A6C273-896B-D183-A0BF-08C37CA98BDE}"/>
          </ac:cxnSpMkLst>
        </pc:cxnChg>
        <pc:cxnChg chg="add mod">
          <ac:chgData name="J L" userId="db437bf0cd8cf344" providerId="LiveId" clId="{3A00C90D-34B4-42AC-A378-9970481FD79B}" dt="2022-06-21T03:21:19.014" v="8156" actId="1582"/>
          <ac:cxnSpMkLst>
            <pc:docMk/>
            <pc:sldMk cId="3829803077" sldId="6848"/>
            <ac:cxnSpMk id="23" creationId="{562F43CF-9D0E-FCF6-93AD-2A336668C7EC}"/>
          </ac:cxnSpMkLst>
        </pc:cxnChg>
        <pc:cxnChg chg="add mod">
          <ac:chgData name="J L" userId="db437bf0cd8cf344" providerId="LiveId" clId="{3A00C90D-34B4-42AC-A378-9970481FD79B}" dt="2022-06-21T03:21:19.014" v="8156" actId="1582"/>
          <ac:cxnSpMkLst>
            <pc:docMk/>
            <pc:sldMk cId="3829803077" sldId="6848"/>
            <ac:cxnSpMk id="24" creationId="{15EA6C49-DE69-B3B7-8463-5CAEAC0D76BC}"/>
          </ac:cxnSpMkLst>
        </pc:cxnChg>
        <pc:cxnChg chg="add mod">
          <ac:chgData name="J L" userId="db437bf0cd8cf344" providerId="LiveId" clId="{3A00C90D-34B4-42AC-A378-9970481FD79B}" dt="2022-06-21T03:21:19.014" v="8156" actId="1582"/>
          <ac:cxnSpMkLst>
            <pc:docMk/>
            <pc:sldMk cId="3829803077" sldId="6848"/>
            <ac:cxnSpMk id="25" creationId="{88C3FF03-BE84-4DD1-C1EE-4F51D91F7443}"/>
          </ac:cxnSpMkLst>
        </pc:cxnChg>
        <pc:cxnChg chg="add mod">
          <ac:chgData name="J L" userId="db437bf0cd8cf344" providerId="LiveId" clId="{3A00C90D-34B4-42AC-A378-9970481FD79B}" dt="2022-06-21T03:21:19.014" v="8156" actId="1582"/>
          <ac:cxnSpMkLst>
            <pc:docMk/>
            <pc:sldMk cId="3829803077" sldId="6848"/>
            <ac:cxnSpMk id="26" creationId="{ABF06D37-0618-BB01-8722-BEBEF42B2DEF}"/>
          </ac:cxnSpMkLst>
        </pc:cxnChg>
        <pc:cxnChg chg="add mod">
          <ac:chgData name="J L" userId="db437bf0cd8cf344" providerId="LiveId" clId="{3A00C90D-34B4-42AC-A378-9970481FD79B}" dt="2022-06-21T03:23:37.662" v="8215" actId="1076"/>
          <ac:cxnSpMkLst>
            <pc:docMk/>
            <pc:sldMk cId="3829803077" sldId="6848"/>
            <ac:cxnSpMk id="27" creationId="{A30F1C2F-CBDA-F425-A2B2-3B5493098005}"/>
          </ac:cxnSpMkLst>
        </pc:cxnChg>
      </pc:sldChg>
      <pc:sldChg chg="add del">
        <pc:chgData name="J L" userId="db437bf0cd8cf344" providerId="LiveId" clId="{3A00C90D-34B4-42AC-A378-9970481FD79B}" dt="2022-06-21T03:23:58.416" v="8241" actId="47"/>
        <pc:sldMkLst>
          <pc:docMk/>
          <pc:sldMk cId="1772223815" sldId="6849"/>
        </pc:sldMkLst>
      </pc:sldChg>
      <pc:sldChg chg="modSp add del mod">
        <pc:chgData name="J L" userId="db437bf0cd8cf344" providerId="LiveId" clId="{3A00C90D-34B4-42AC-A378-9970481FD79B}" dt="2022-06-21T03:29:05.152" v="8368" actId="47"/>
        <pc:sldMkLst>
          <pc:docMk/>
          <pc:sldMk cId="2497399430" sldId="6849"/>
        </pc:sldMkLst>
        <pc:spChg chg="mod">
          <ac:chgData name="J L" userId="db437bf0cd8cf344" providerId="LiveId" clId="{3A00C90D-34B4-42AC-A378-9970481FD79B}" dt="2022-06-21T03:25:16.892" v="8268" actId="20577"/>
          <ac:spMkLst>
            <pc:docMk/>
            <pc:sldMk cId="2497399430" sldId="6849"/>
            <ac:spMk id="2" creationId="{7DDA2493-B86A-ABD1-C64C-28B18906B0E1}"/>
          </ac:spMkLst>
        </pc:spChg>
      </pc:sldChg>
      <pc:sldChg chg="addSp delSp modSp add mod modAnim">
        <pc:chgData name="J L" userId="db437bf0cd8cf344" providerId="LiveId" clId="{3A00C90D-34B4-42AC-A378-9970481FD79B}" dt="2022-06-21T23:43:50.392" v="10044"/>
        <pc:sldMkLst>
          <pc:docMk/>
          <pc:sldMk cId="109566777" sldId="6850"/>
        </pc:sldMkLst>
        <pc:spChg chg="mod">
          <ac:chgData name="J L" userId="db437bf0cd8cf344" providerId="LiveId" clId="{3A00C90D-34B4-42AC-A378-9970481FD79B}" dt="2022-06-21T23:43:50.392" v="10044"/>
          <ac:spMkLst>
            <pc:docMk/>
            <pc:sldMk cId="109566777" sldId="6850"/>
            <ac:spMk id="2" creationId="{7DDA2493-B86A-ABD1-C64C-28B18906B0E1}"/>
          </ac:spMkLst>
        </pc:spChg>
        <pc:spChg chg="add del mod">
          <ac:chgData name="J L" userId="db437bf0cd8cf344" providerId="LiveId" clId="{3A00C90D-34B4-42AC-A378-9970481FD79B}" dt="2022-06-21T03:31:08.908" v="8401" actId="478"/>
          <ac:spMkLst>
            <pc:docMk/>
            <pc:sldMk cId="109566777" sldId="6850"/>
            <ac:spMk id="3" creationId="{BDEA15CD-1A4D-9F4D-C8F2-1CF6E804BC4B}"/>
          </ac:spMkLst>
        </pc:spChg>
        <pc:spChg chg="mod">
          <ac:chgData name="J L" userId="db437bf0cd8cf344" providerId="LiveId" clId="{3A00C90D-34B4-42AC-A378-9970481FD79B}" dt="2022-06-21T23:43:50.392" v="10044"/>
          <ac:spMkLst>
            <pc:docMk/>
            <pc:sldMk cId="109566777" sldId="6850"/>
            <ac:spMk id="4" creationId="{0DD67D14-D3DA-6B05-5A27-5A5022CFC100}"/>
          </ac:spMkLst>
        </pc:spChg>
        <pc:spChg chg="add mod">
          <ac:chgData name="J L" userId="db437bf0cd8cf344" providerId="LiveId" clId="{3A00C90D-34B4-42AC-A378-9970481FD79B}" dt="2022-06-21T03:25:54.129" v="8288"/>
          <ac:spMkLst>
            <pc:docMk/>
            <pc:sldMk cId="109566777" sldId="6850"/>
            <ac:spMk id="20" creationId="{1E315799-3A8F-50ED-7787-CC069CB76996}"/>
          </ac:spMkLst>
        </pc:spChg>
        <pc:spChg chg="add mod">
          <ac:chgData name="J L" userId="db437bf0cd8cf344" providerId="LiveId" clId="{3A00C90D-34B4-42AC-A378-9970481FD79B}" dt="2022-06-21T03:25:54.129" v="8288"/>
          <ac:spMkLst>
            <pc:docMk/>
            <pc:sldMk cId="109566777" sldId="6850"/>
            <ac:spMk id="22" creationId="{A44524BE-80AD-C1F9-912C-6A824F97EF19}"/>
          </ac:spMkLst>
        </pc:spChg>
        <pc:spChg chg="add mod">
          <ac:chgData name="J L" userId="db437bf0cd8cf344" providerId="LiveId" clId="{3A00C90D-34B4-42AC-A378-9970481FD79B}" dt="2022-06-21T03:25:54.129" v="8288"/>
          <ac:spMkLst>
            <pc:docMk/>
            <pc:sldMk cId="109566777" sldId="6850"/>
            <ac:spMk id="29" creationId="{C8DFEF85-AD88-05E3-F61E-367D9BCC5093}"/>
          </ac:spMkLst>
        </pc:spChg>
        <pc:spChg chg="add mod">
          <ac:chgData name="J L" userId="db437bf0cd8cf344" providerId="LiveId" clId="{3A00C90D-34B4-42AC-A378-9970481FD79B}" dt="2022-06-21T03:25:54.129" v="8288"/>
          <ac:spMkLst>
            <pc:docMk/>
            <pc:sldMk cId="109566777" sldId="6850"/>
            <ac:spMk id="30" creationId="{66328CC8-D805-41EB-E18D-2F40E10897FB}"/>
          </ac:spMkLst>
        </pc:spChg>
        <pc:spChg chg="add mod">
          <ac:chgData name="J L" userId="db437bf0cd8cf344" providerId="LiveId" clId="{3A00C90D-34B4-42AC-A378-9970481FD79B}" dt="2022-06-21T03:25:54.129" v="8288"/>
          <ac:spMkLst>
            <pc:docMk/>
            <pc:sldMk cId="109566777" sldId="6850"/>
            <ac:spMk id="31" creationId="{6590E048-BC89-E739-B518-CDE400B03D28}"/>
          </ac:spMkLst>
        </pc:spChg>
        <pc:spChg chg="add mod">
          <ac:chgData name="J L" userId="db437bf0cd8cf344" providerId="LiveId" clId="{3A00C90D-34B4-42AC-A378-9970481FD79B}" dt="2022-06-21T03:25:54.129" v="8288"/>
          <ac:spMkLst>
            <pc:docMk/>
            <pc:sldMk cId="109566777" sldId="6850"/>
            <ac:spMk id="32" creationId="{D6BCDD66-354A-99C7-B163-1AE86990E5D7}"/>
          </ac:spMkLst>
        </pc:spChg>
        <pc:spChg chg="add mod">
          <ac:chgData name="J L" userId="db437bf0cd8cf344" providerId="LiveId" clId="{3A00C90D-34B4-42AC-A378-9970481FD79B}" dt="2022-06-21T03:25:54.129" v="8288"/>
          <ac:spMkLst>
            <pc:docMk/>
            <pc:sldMk cId="109566777" sldId="6850"/>
            <ac:spMk id="33" creationId="{78BCEBEA-7046-087F-F680-0B00D90CBF4F}"/>
          </ac:spMkLst>
        </pc:spChg>
        <pc:spChg chg="add mod">
          <ac:chgData name="J L" userId="db437bf0cd8cf344" providerId="LiveId" clId="{3A00C90D-34B4-42AC-A378-9970481FD79B}" dt="2022-06-21T03:25:54.129" v="8288"/>
          <ac:spMkLst>
            <pc:docMk/>
            <pc:sldMk cId="109566777" sldId="6850"/>
            <ac:spMk id="34" creationId="{9D767A52-E3D6-ED58-7273-E2D086002299}"/>
          </ac:spMkLst>
        </pc:spChg>
        <pc:spChg chg="add del mod">
          <ac:chgData name="J L" userId="db437bf0cd8cf344" providerId="LiveId" clId="{3A00C90D-34B4-42AC-A378-9970481FD79B}" dt="2022-06-21T03:31:08.908" v="8401" actId="478"/>
          <ac:spMkLst>
            <pc:docMk/>
            <pc:sldMk cId="109566777" sldId="6850"/>
            <ac:spMk id="35" creationId="{58B36752-4FB2-B07C-DCDA-6CF5218E2DAF}"/>
          </ac:spMkLst>
        </pc:spChg>
        <pc:spChg chg="add del mod">
          <ac:chgData name="J L" userId="db437bf0cd8cf344" providerId="LiveId" clId="{3A00C90D-34B4-42AC-A378-9970481FD79B}" dt="2022-06-21T03:31:08.908" v="8401" actId="478"/>
          <ac:spMkLst>
            <pc:docMk/>
            <pc:sldMk cId="109566777" sldId="6850"/>
            <ac:spMk id="36" creationId="{E67E2D91-D293-B3F8-AF47-F4B32B4F3E0F}"/>
          </ac:spMkLst>
        </pc:spChg>
        <pc:spChg chg="add del mod">
          <ac:chgData name="J L" userId="db437bf0cd8cf344" providerId="LiveId" clId="{3A00C90D-34B4-42AC-A378-9970481FD79B}" dt="2022-06-21T03:31:08.908" v="8401" actId="478"/>
          <ac:spMkLst>
            <pc:docMk/>
            <pc:sldMk cId="109566777" sldId="6850"/>
            <ac:spMk id="37" creationId="{2B9E2954-89EE-C2B0-F302-071B4A369ACF}"/>
          </ac:spMkLst>
        </pc:spChg>
        <pc:spChg chg="add del mod">
          <ac:chgData name="J L" userId="db437bf0cd8cf344" providerId="LiveId" clId="{3A00C90D-34B4-42AC-A378-9970481FD79B}" dt="2022-06-21T03:34:18.221" v="8454" actId="478"/>
          <ac:spMkLst>
            <pc:docMk/>
            <pc:sldMk cId="109566777" sldId="6850"/>
            <ac:spMk id="38" creationId="{C7C16982-FCBC-4825-FE34-1227E0B02D7C}"/>
          </ac:spMkLst>
        </pc:spChg>
        <pc:spChg chg="add del mod">
          <ac:chgData name="J L" userId="db437bf0cd8cf344" providerId="LiveId" clId="{3A00C90D-34B4-42AC-A378-9970481FD79B}" dt="2022-06-21T03:34:18.221" v="8454" actId="478"/>
          <ac:spMkLst>
            <pc:docMk/>
            <pc:sldMk cId="109566777" sldId="6850"/>
            <ac:spMk id="39" creationId="{6853D633-46BB-82F5-1BC3-4ACC25DBC07A}"/>
          </ac:spMkLst>
        </pc:spChg>
        <pc:spChg chg="add del mod">
          <ac:chgData name="J L" userId="db437bf0cd8cf344" providerId="LiveId" clId="{3A00C90D-34B4-42AC-A378-9970481FD79B}" dt="2022-06-21T03:34:18.221" v="8454" actId="478"/>
          <ac:spMkLst>
            <pc:docMk/>
            <pc:sldMk cId="109566777" sldId="6850"/>
            <ac:spMk id="40" creationId="{3ADA8E97-6A2C-1CF1-997E-6BB1C0581F70}"/>
          </ac:spMkLst>
        </pc:spChg>
        <pc:spChg chg="add del mod">
          <ac:chgData name="J L" userId="db437bf0cd8cf344" providerId="LiveId" clId="{3A00C90D-34B4-42AC-A378-9970481FD79B}" dt="2022-06-21T03:34:18.221" v="8454" actId="478"/>
          <ac:spMkLst>
            <pc:docMk/>
            <pc:sldMk cId="109566777" sldId="6850"/>
            <ac:spMk id="41" creationId="{C1FC8EFA-8F6D-4674-65B7-F34A5F51D041}"/>
          </ac:spMkLst>
        </pc:spChg>
        <pc:spChg chg="add mod">
          <ac:chgData name="J L" userId="db437bf0cd8cf344" providerId="LiveId" clId="{3A00C90D-34B4-42AC-A378-9970481FD79B}" dt="2022-06-21T03:34:18.519" v="8455"/>
          <ac:spMkLst>
            <pc:docMk/>
            <pc:sldMk cId="109566777" sldId="6850"/>
            <ac:spMk id="42" creationId="{F1F84C1B-5252-C899-4C09-34DED8B31657}"/>
          </ac:spMkLst>
        </pc:spChg>
        <pc:spChg chg="add mod">
          <ac:chgData name="J L" userId="db437bf0cd8cf344" providerId="LiveId" clId="{3A00C90D-34B4-42AC-A378-9970481FD79B}" dt="2022-06-21T03:34:18.519" v="8455"/>
          <ac:spMkLst>
            <pc:docMk/>
            <pc:sldMk cId="109566777" sldId="6850"/>
            <ac:spMk id="43" creationId="{C2B2A4AE-5804-36F3-1614-FB0AD3D133DA}"/>
          </ac:spMkLst>
        </pc:spChg>
        <pc:spChg chg="add mod">
          <ac:chgData name="J L" userId="db437bf0cd8cf344" providerId="LiveId" clId="{3A00C90D-34B4-42AC-A378-9970481FD79B}" dt="2022-06-21T03:34:18.519" v="8455"/>
          <ac:spMkLst>
            <pc:docMk/>
            <pc:sldMk cId="109566777" sldId="6850"/>
            <ac:spMk id="44" creationId="{6F737834-8A90-EC91-A21E-DC9A6A1017D4}"/>
          </ac:spMkLst>
        </pc:spChg>
        <pc:spChg chg="add mod">
          <ac:chgData name="J L" userId="db437bf0cd8cf344" providerId="LiveId" clId="{3A00C90D-34B4-42AC-A378-9970481FD79B}" dt="2022-06-21T03:34:18.519" v="8455"/>
          <ac:spMkLst>
            <pc:docMk/>
            <pc:sldMk cId="109566777" sldId="6850"/>
            <ac:spMk id="45" creationId="{8C365C3E-61B0-3287-EA24-E75596D8FE1F}"/>
          </ac:spMkLst>
        </pc:spChg>
      </pc:sldChg>
      <pc:sldChg chg="addSp delSp modSp add mod ord modAnim">
        <pc:chgData name="J L" userId="db437bf0cd8cf344" providerId="LiveId" clId="{3A00C90D-34B4-42AC-A378-9970481FD79B}" dt="2022-06-21T23:43:50.392" v="10044"/>
        <pc:sldMkLst>
          <pc:docMk/>
          <pc:sldMk cId="1359683730" sldId="6851"/>
        </pc:sldMkLst>
        <pc:spChg chg="mod">
          <ac:chgData name="J L" userId="db437bf0cd8cf344" providerId="LiveId" clId="{3A00C90D-34B4-42AC-A378-9970481FD79B}" dt="2022-06-21T23:43:50.392" v="10044"/>
          <ac:spMkLst>
            <pc:docMk/>
            <pc:sldMk cId="1359683730" sldId="6851"/>
            <ac:spMk id="2" creationId="{7DDA2493-B86A-ABD1-C64C-28B18906B0E1}"/>
          </ac:spMkLst>
        </pc:spChg>
        <pc:spChg chg="del mod">
          <ac:chgData name="J L" userId="db437bf0cd8cf344" providerId="LiveId" clId="{3A00C90D-34B4-42AC-A378-9970481FD79B}" dt="2022-06-21T03:36:45.616" v="8472" actId="478"/>
          <ac:spMkLst>
            <pc:docMk/>
            <pc:sldMk cId="1359683730" sldId="6851"/>
            <ac:spMk id="3" creationId="{BDEA15CD-1A4D-9F4D-C8F2-1CF6E804BC4B}"/>
          </ac:spMkLst>
        </pc:spChg>
        <pc:spChg chg="mod">
          <ac:chgData name="J L" userId="db437bf0cd8cf344" providerId="LiveId" clId="{3A00C90D-34B4-42AC-A378-9970481FD79B}" dt="2022-06-21T23:43:50.392" v="10044"/>
          <ac:spMkLst>
            <pc:docMk/>
            <pc:sldMk cId="1359683730" sldId="6851"/>
            <ac:spMk id="4" creationId="{0DD67D14-D3DA-6B05-5A27-5A5022CFC100}"/>
          </ac:spMkLst>
        </pc:spChg>
        <pc:spChg chg="del">
          <ac:chgData name="J L" userId="db437bf0cd8cf344" providerId="LiveId" clId="{3A00C90D-34B4-42AC-A378-9970481FD79B}" dt="2022-06-21T03:36:45.616" v="8472" actId="478"/>
          <ac:spMkLst>
            <pc:docMk/>
            <pc:sldMk cId="1359683730" sldId="6851"/>
            <ac:spMk id="16" creationId="{8733C8D4-29D2-D33F-30C6-32924EBB7D44}"/>
          </ac:spMkLst>
        </pc:spChg>
        <pc:spChg chg="del">
          <ac:chgData name="J L" userId="db437bf0cd8cf344" providerId="LiveId" clId="{3A00C90D-34B4-42AC-A378-9970481FD79B}" dt="2022-06-21T03:36:45.616" v="8472" actId="478"/>
          <ac:spMkLst>
            <pc:docMk/>
            <pc:sldMk cId="1359683730" sldId="6851"/>
            <ac:spMk id="17" creationId="{3DB8F23E-BD49-CC6C-61BB-C9546926C0B6}"/>
          </ac:spMkLst>
        </pc:spChg>
        <pc:spChg chg="del">
          <ac:chgData name="J L" userId="db437bf0cd8cf344" providerId="LiveId" clId="{3A00C90D-34B4-42AC-A378-9970481FD79B}" dt="2022-06-21T03:36:45.616" v="8472" actId="478"/>
          <ac:spMkLst>
            <pc:docMk/>
            <pc:sldMk cId="1359683730" sldId="6851"/>
            <ac:spMk id="18" creationId="{821E9BF3-361F-D891-55DC-8B581823BE9D}"/>
          </ac:spMkLst>
        </pc:spChg>
        <pc:spChg chg="del">
          <ac:chgData name="J L" userId="db437bf0cd8cf344" providerId="LiveId" clId="{3A00C90D-34B4-42AC-A378-9970481FD79B}" dt="2022-06-21T03:36:45.616" v="8472" actId="478"/>
          <ac:spMkLst>
            <pc:docMk/>
            <pc:sldMk cId="1359683730" sldId="6851"/>
            <ac:spMk id="19" creationId="{B8B250BC-C477-C211-23D3-CC5F3581A515}"/>
          </ac:spMkLst>
        </pc:spChg>
        <pc:spChg chg="del">
          <ac:chgData name="J L" userId="db437bf0cd8cf344" providerId="LiveId" clId="{3A00C90D-34B4-42AC-A378-9970481FD79B}" dt="2022-06-21T03:36:45.616" v="8472" actId="478"/>
          <ac:spMkLst>
            <pc:docMk/>
            <pc:sldMk cId="1359683730" sldId="6851"/>
            <ac:spMk id="20" creationId="{1E315799-3A8F-50ED-7787-CC069CB76996}"/>
          </ac:spMkLst>
        </pc:spChg>
        <pc:spChg chg="del">
          <ac:chgData name="J L" userId="db437bf0cd8cf344" providerId="LiveId" clId="{3A00C90D-34B4-42AC-A378-9970481FD79B}" dt="2022-06-21T03:36:45.616" v="8472" actId="478"/>
          <ac:spMkLst>
            <pc:docMk/>
            <pc:sldMk cId="1359683730" sldId="6851"/>
            <ac:spMk id="22" creationId="{A44524BE-80AD-C1F9-912C-6A824F97EF19}"/>
          </ac:spMkLst>
        </pc:spChg>
        <pc:spChg chg="del">
          <ac:chgData name="J L" userId="db437bf0cd8cf344" providerId="LiveId" clId="{3A00C90D-34B4-42AC-A378-9970481FD79B}" dt="2022-06-21T03:36:45.616" v="8472" actId="478"/>
          <ac:spMkLst>
            <pc:docMk/>
            <pc:sldMk cId="1359683730" sldId="6851"/>
            <ac:spMk id="28" creationId="{D2D9CA04-13AD-DEA9-3698-D3B2D9053C24}"/>
          </ac:spMkLst>
        </pc:spChg>
        <pc:spChg chg="del">
          <ac:chgData name="J L" userId="db437bf0cd8cf344" providerId="LiveId" clId="{3A00C90D-34B4-42AC-A378-9970481FD79B}" dt="2022-06-21T03:36:45.616" v="8472" actId="478"/>
          <ac:spMkLst>
            <pc:docMk/>
            <pc:sldMk cId="1359683730" sldId="6851"/>
            <ac:spMk id="29" creationId="{C8DFEF85-AD88-05E3-F61E-367D9BCC5093}"/>
          </ac:spMkLst>
        </pc:spChg>
        <pc:spChg chg="del">
          <ac:chgData name="J L" userId="db437bf0cd8cf344" providerId="LiveId" clId="{3A00C90D-34B4-42AC-A378-9970481FD79B}" dt="2022-06-21T03:36:45.616" v="8472" actId="478"/>
          <ac:spMkLst>
            <pc:docMk/>
            <pc:sldMk cId="1359683730" sldId="6851"/>
            <ac:spMk id="30" creationId="{66328CC8-D805-41EB-E18D-2F40E10897FB}"/>
          </ac:spMkLst>
        </pc:spChg>
        <pc:spChg chg="del">
          <ac:chgData name="J L" userId="db437bf0cd8cf344" providerId="LiveId" clId="{3A00C90D-34B4-42AC-A378-9970481FD79B}" dt="2022-06-21T03:36:45.616" v="8472" actId="478"/>
          <ac:spMkLst>
            <pc:docMk/>
            <pc:sldMk cId="1359683730" sldId="6851"/>
            <ac:spMk id="31" creationId="{6590E048-BC89-E739-B518-CDE400B03D28}"/>
          </ac:spMkLst>
        </pc:spChg>
        <pc:spChg chg="del">
          <ac:chgData name="J L" userId="db437bf0cd8cf344" providerId="LiveId" clId="{3A00C90D-34B4-42AC-A378-9970481FD79B}" dt="2022-06-21T03:36:45.616" v="8472" actId="478"/>
          <ac:spMkLst>
            <pc:docMk/>
            <pc:sldMk cId="1359683730" sldId="6851"/>
            <ac:spMk id="32" creationId="{D6BCDD66-354A-99C7-B163-1AE86990E5D7}"/>
          </ac:spMkLst>
        </pc:spChg>
        <pc:spChg chg="del">
          <ac:chgData name="J L" userId="db437bf0cd8cf344" providerId="LiveId" clId="{3A00C90D-34B4-42AC-A378-9970481FD79B}" dt="2022-06-21T03:36:45.616" v="8472" actId="478"/>
          <ac:spMkLst>
            <pc:docMk/>
            <pc:sldMk cId="1359683730" sldId="6851"/>
            <ac:spMk id="33" creationId="{78BCEBEA-7046-087F-F680-0B00D90CBF4F}"/>
          </ac:spMkLst>
        </pc:spChg>
        <pc:spChg chg="del">
          <ac:chgData name="J L" userId="db437bf0cd8cf344" providerId="LiveId" clId="{3A00C90D-34B4-42AC-A378-9970481FD79B}" dt="2022-06-21T03:36:45.616" v="8472" actId="478"/>
          <ac:spMkLst>
            <pc:docMk/>
            <pc:sldMk cId="1359683730" sldId="6851"/>
            <ac:spMk id="34" creationId="{9D767A52-E3D6-ED58-7273-E2D086002299}"/>
          </ac:spMkLst>
        </pc:spChg>
        <pc:spChg chg="del mod">
          <ac:chgData name="J L" userId="db437bf0cd8cf344" providerId="LiveId" clId="{3A00C90D-34B4-42AC-A378-9970481FD79B}" dt="2022-06-21T03:36:45.616" v="8472" actId="478"/>
          <ac:spMkLst>
            <pc:docMk/>
            <pc:sldMk cId="1359683730" sldId="6851"/>
            <ac:spMk id="35" creationId="{58B36752-4FB2-B07C-DCDA-6CF5218E2DAF}"/>
          </ac:spMkLst>
        </pc:spChg>
        <pc:spChg chg="del mod">
          <ac:chgData name="J L" userId="db437bf0cd8cf344" providerId="LiveId" clId="{3A00C90D-34B4-42AC-A378-9970481FD79B}" dt="2022-06-21T03:36:45.616" v="8472" actId="478"/>
          <ac:spMkLst>
            <pc:docMk/>
            <pc:sldMk cId="1359683730" sldId="6851"/>
            <ac:spMk id="36" creationId="{E67E2D91-D293-B3F8-AF47-F4B32B4F3E0F}"/>
          </ac:spMkLst>
        </pc:spChg>
        <pc:spChg chg="del mod">
          <ac:chgData name="J L" userId="db437bf0cd8cf344" providerId="LiveId" clId="{3A00C90D-34B4-42AC-A378-9970481FD79B}" dt="2022-06-21T03:36:45.616" v="8472" actId="478"/>
          <ac:spMkLst>
            <pc:docMk/>
            <pc:sldMk cId="1359683730" sldId="6851"/>
            <ac:spMk id="37" creationId="{2B9E2954-89EE-C2B0-F302-071B4A369ACF}"/>
          </ac:spMkLst>
        </pc:spChg>
        <pc:spChg chg="add del mod">
          <ac:chgData name="J L" userId="db437bf0cd8cf344" providerId="LiveId" clId="{3A00C90D-34B4-42AC-A378-9970481FD79B}" dt="2022-06-21T03:36:45.616" v="8472" actId="478"/>
          <ac:spMkLst>
            <pc:docMk/>
            <pc:sldMk cId="1359683730" sldId="6851"/>
            <ac:spMk id="38" creationId="{25379878-54C0-2296-7B29-037F6CD7A44C}"/>
          </ac:spMkLst>
        </pc:spChg>
        <pc:spChg chg="add del mod">
          <ac:chgData name="J L" userId="db437bf0cd8cf344" providerId="LiveId" clId="{3A00C90D-34B4-42AC-A378-9970481FD79B}" dt="2022-06-21T03:36:45.616" v="8472" actId="478"/>
          <ac:spMkLst>
            <pc:docMk/>
            <pc:sldMk cId="1359683730" sldId="6851"/>
            <ac:spMk id="39" creationId="{683E492B-5C63-7EBA-5035-77784C2B3058}"/>
          </ac:spMkLst>
        </pc:spChg>
        <pc:spChg chg="add del mod">
          <ac:chgData name="J L" userId="db437bf0cd8cf344" providerId="LiveId" clId="{3A00C90D-34B4-42AC-A378-9970481FD79B}" dt="2022-06-21T03:36:45.616" v="8472" actId="478"/>
          <ac:spMkLst>
            <pc:docMk/>
            <pc:sldMk cId="1359683730" sldId="6851"/>
            <ac:spMk id="40" creationId="{3576BCCE-1E99-3265-91F4-AE4008A33F82}"/>
          </ac:spMkLst>
        </pc:spChg>
        <pc:spChg chg="add del mod">
          <ac:chgData name="J L" userId="db437bf0cd8cf344" providerId="LiveId" clId="{3A00C90D-34B4-42AC-A378-9970481FD79B}" dt="2022-06-21T03:36:45.616" v="8472" actId="478"/>
          <ac:spMkLst>
            <pc:docMk/>
            <pc:sldMk cId="1359683730" sldId="6851"/>
            <ac:spMk id="41" creationId="{40DD307A-D8DA-69B8-5BB3-2D85406402BC}"/>
          </ac:spMkLst>
        </pc:spChg>
        <pc:spChg chg="add del mod">
          <ac:chgData name="J L" userId="db437bf0cd8cf344" providerId="LiveId" clId="{3A00C90D-34B4-42AC-A378-9970481FD79B}" dt="2022-06-21T03:36:45.616" v="8472" actId="478"/>
          <ac:spMkLst>
            <pc:docMk/>
            <pc:sldMk cId="1359683730" sldId="6851"/>
            <ac:spMk id="42" creationId="{6BD6D7DE-D1B0-95C6-8F00-AA8F1D04FA7A}"/>
          </ac:spMkLst>
        </pc:spChg>
        <pc:spChg chg="add del mod">
          <ac:chgData name="J L" userId="db437bf0cd8cf344" providerId="LiveId" clId="{3A00C90D-34B4-42AC-A378-9970481FD79B}" dt="2022-06-21T03:36:45.616" v="8472" actId="478"/>
          <ac:spMkLst>
            <pc:docMk/>
            <pc:sldMk cId="1359683730" sldId="6851"/>
            <ac:spMk id="43" creationId="{E224245D-15E8-1B19-A3D2-7DE69C06DCDF}"/>
          </ac:spMkLst>
        </pc:spChg>
        <pc:spChg chg="add del mod">
          <ac:chgData name="J L" userId="db437bf0cd8cf344" providerId="LiveId" clId="{3A00C90D-34B4-42AC-A378-9970481FD79B}" dt="2022-06-21T03:36:45.616" v="8472" actId="478"/>
          <ac:spMkLst>
            <pc:docMk/>
            <pc:sldMk cId="1359683730" sldId="6851"/>
            <ac:spMk id="44" creationId="{0273FD90-28AF-CDE8-AF3D-C4F10C1E9D69}"/>
          </ac:spMkLst>
        </pc:spChg>
        <pc:spChg chg="add del mod">
          <ac:chgData name="J L" userId="db437bf0cd8cf344" providerId="LiveId" clId="{3A00C90D-34B4-42AC-A378-9970481FD79B}" dt="2022-06-21T03:36:45.616" v="8472" actId="478"/>
          <ac:spMkLst>
            <pc:docMk/>
            <pc:sldMk cId="1359683730" sldId="6851"/>
            <ac:spMk id="45" creationId="{15CD241E-A58E-941A-AEB7-78A8DF51DE67}"/>
          </ac:spMkLst>
        </pc:spChg>
        <pc:spChg chg="add mod">
          <ac:chgData name="J L" userId="db437bf0cd8cf344" providerId="LiveId" clId="{3A00C90D-34B4-42AC-A378-9970481FD79B}" dt="2022-06-21T23:43:50.392" v="10044"/>
          <ac:spMkLst>
            <pc:docMk/>
            <pc:sldMk cId="1359683730" sldId="6851"/>
            <ac:spMk id="46" creationId="{969805EF-5CD2-F3DF-60CD-B7DE2E440661}"/>
          </ac:spMkLst>
        </pc:spChg>
        <pc:spChg chg="add mod">
          <ac:chgData name="J L" userId="db437bf0cd8cf344" providerId="LiveId" clId="{3A00C90D-34B4-42AC-A378-9970481FD79B}" dt="2022-06-21T03:54:39.641" v="9211" actId="6549"/>
          <ac:spMkLst>
            <pc:docMk/>
            <pc:sldMk cId="1359683730" sldId="6851"/>
            <ac:spMk id="47" creationId="{8F2A9270-4DD7-DB1F-38B3-09417B5870D9}"/>
          </ac:spMkLst>
        </pc:spChg>
        <pc:graphicFrameChg chg="del modGraphic">
          <ac:chgData name="J L" userId="db437bf0cd8cf344" providerId="LiveId" clId="{3A00C90D-34B4-42AC-A378-9970481FD79B}" dt="2022-06-21T03:36:45.616" v="8472" actId="478"/>
          <ac:graphicFrameMkLst>
            <pc:docMk/>
            <pc:sldMk cId="1359683730" sldId="6851"/>
            <ac:graphicFrameMk id="5" creationId="{00C0BDAD-112E-212D-06E9-8E10423DDCD9}"/>
          </ac:graphicFrameMkLst>
        </pc:graphicFrameChg>
        <pc:picChg chg="add del mod">
          <ac:chgData name="J L" userId="db437bf0cd8cf344" providerId="LiveId" clId="{3A00C90D-34B4-42AC-A378-9970481FD79B}" dt="2022-06-21T03:52:19.510" v="9162" actId="478"/>
          <ac:picMkLst>
            <pc:docMk/>
            <pc:sldMk cId="1359683730" sldId="6851"/>
            <ac:picMk id="7" creationId="{CD62ABC1-62CA-985F-2B1F-674C46826A20}"/>
          </ac:picMkLst>
        </pc:picChg>
        <pc:picChg chg="add mod">
          <ac:chgData name="J L" userId="db437bf0cd8cf344" providerId="LiveId" clId="{3A00C90D-34B4-42AC-A378-9970481FD79B}" dt="2022-06-21T03:54:50.968" v="9220" actId="1036"/>
          <ac:picMkLst>
            <pc:docMk/>
            <pc:sldMk cId="1359683730" sldId="6851"/>
            <ac:picMk id="9" creationId="{4D418B84-C002-D5B6-968A-65BA828B30D9}"/>
          </ac:picMkLst>
        </pc:picChg>
        <pc:picChg chg="add del">
          <ac:chgData name="J L" userId="db437bf0cd8cf344" providerId="LiveId" clId="{3A00C90D-34B4-42AC-A378-9970481FD79B}" dt="2022-06-21T03:52:54.297" v="9164" actId="478"/>
          <ac:picMkLst>
            <pc:docMk/>
            <pc:sldMk cId="1359683730" sldId="6851"/>
            <ac:picMk id="11" creationId="{BBA37033-C894-B0F5-EA4E-86223BB77436}"/>
          </ac:picMkLst>
        </pc:picChg>
        <pc:picChg chg="add mod">
          <ac:chgData name="J L" userId="db437bf0cd8cf344" providerId="LiveId" clId="{3A00C90D-34B4-42AC-A378-9970481FD79B}" dt="2022-06-21T03:54:48.456" v="9217" actId="1036"/>
          <ac:picMkLst>
            <pc:docMk/>
            <pc:sldMk cId="1359683730" sldId="6851"/>
            <ac:picMk id="13" creationId="{8E814C46-6256-15E4-3A7C-D3A6F3B78579}"/>
          </ac:picMkLst>
        </pc:picChg>
        <pc:cxnChg chg="del">
          <ac:chgData name="J L" userId="db437bf0cd8cf344" providerId="LiveId" clId="{3A00C90D-34B4-42AC-A378-9970481FD79B}" dt="2022-06-21T03:36:45.616" v="8472" actId="478"/>
          <ac:cxnSpMkLst>
            <pc:docMk/>
            <pc:sldMk cId="1359683730" sldId="6851"/>
            <ac:cxnSpMk id="21" creationId="{A6A6C273-896B-D183-A0BF-08C37CA98BDE}"/>
          </ac:cxnSpMkLst>
        </pc:cxnChg>
        <pc:cxnChg chg="del">
          <ac:chgData name="J L" userId="db437bf0cd8cf344" providerId="LiveId" clId="{3A00C90D-34B4-42AC-A378-9970481FD79B}" dt="2022-06-21T03:36:45.616" v="8472" actId="478"/>
          <ac:cxnSpMkLst>
            <pc:docMk/>
            <pc:sldMk cId="1359683730" sldId="6851"/>
            <ac:cxnSpMk id="23" creationId="{562F43CF-9D0E-FCF6-93AD-2A336668C7EC}"/>
          </ac:cxnSpMkLst>
        </pc:cxnChg>
        <pc:cxnChg chg="del">
          <ac:chgData name="J L" userId="db437bf0cd8cf344" providerId="LiveId" clId="{3A00C90D-34B4-42AC-A378-9970481FD79B}" dt="2022-06-21T03:36:45.616" v="8472" actId="478"/>
          <ac:cxnSpMkLst>
            <pc:docMk/>
            <pc:sldMk cId="1359683730" sldId="6851"/>
            <ac:cxnSpMk id="24" creationId="{15EA6C49-DE69-B3B7-8463-5CAEAC0D76BC}"/>
          </ac:cxnSpMkLst>
        </pc:cxnChg>
        <pc:cxnChg chg="del">
          <ac:chgData name="J L" userId="db437bf0cd8cf344" providerId="LiveId" clId="{3A00C90D-34B4-42AC-A378-9970481FD79B}" dt="2022-06-21T03:36:45.616" v="8472" actId="478"/>
          <ac:cxnSpMkLst>
            <pc:docMk/>
            <pc:sldMk cId="1359683730" sldId="6851"/>
            <ac:cxnSpMk id="25" creationId="{88C3FF03-BE84-4DD1-C1EE-4F51D91F7443}"/>
          </ac:cxnSpMkLst>
        </pc:cxnChg>
        <pc:cxnChg chg="del">
          <ac:chgData name="J L" userId="db437bf0cd8cf344" providerId="LiveId" clId="{3A00C90D-34B4-42AC-A378-9970481FD79B}" dt="2022-06-21T03:36:45.616" v="8472" actId="478"/>
          <ac:cxnSpMkLst>
            <pc:docMk/>
            <pc:sldMk cId="1359683730" sldId="6851"/>
            <ac:cxnSpMk id="26" creationId="{ABF06D37-0618-BB01-8722-BEBEF42B2DEF}"/>
          </ac:cxnSpMkLst>
        </pc:cxnChg>
        <pc:cxnChg chg="del">
          <ac:chgData name="J L" userId="db437bf0cd8cf344" providerId="LiveId" clId="{3A00C90D-34B4-42AC-A378-9970481FD79B}" dt="2022-06-21T03:36:45.616" v="8472" actId="478"/>
          <ac:cxnSpMkLst>
            <pc:docMk/>
            <pc:sldMk cId="1359683730" sldId="6851"/>
            <ac:cxnSpMk id="27" creationId="{A30F1C2F-CBDA-F425-A2B2-3B5493098005}"/>
          </ac:cxnSpMkLst>
        </pc:cxnChg>
      </pc:sldChg>
      <pc:sldChg chg="modSp add">
        <pc:chgData name="J L" userId="db437bf0cd8cf344" providerId="LiveId" clId="{3A00C90D-34B4-42AC-A378-9970481FD79B}" dt="2022-06-21T23:43:50.392" v="10044"/>
        <pc:sldMkLst>
          <pc:docMk/>
          <pc:sldMk cId="2927518990" sldId="6852"/>
        </pc:sldMkLst>
        <pc:spChg chg="mod">
          <ac:chgData name="J L" userId="db437bf0cd8cf344" providerId="LiveId" clId="{3A00C90D-34B4-42AC-A378-9970481FD79B}" dt="2022-06-21T23:43:50.392" v="10044"/>
          <ac:spMkLst>
            <pc:docMk/>
            <pc:sldMk cId="2927518990" sldId="6852"/>
            <ac:spMk id="2" creationId="{7DDA2493-B86A-ABD1-C64C-28B18906B0E1}"/>
          </ac:spMkLst>
        </pc:spChg>
        <pc:spChg chg="mod">
          <ac:chgData name="J L" userId="db437bf0cd8cf344" providerId="LiveId" clId="{3A00C90D-34B4-42AC-A378-9970481FD79B}" dt="2022-06-21T23:43:50.392" v="10044"/>
          <ac:spMkLst>
            <pc:docMk/>
            <pc:sldMk cId="2927518990" sldId="6852"/>
            <ac:spMk id="4" creationId="{0DD67D14-D3DA-6B05-5A27-5A5022CFC100}"/>
          </ac:spMkLst>
        </pc:spChg>
      </pc:sldChg>
      <pc:sldChg chg="new del">
        <pc:chgData name="J L" userId="db437bf0cd8cf344" providerId="LiveId" clId="{3A00C90D-34B4-42AC-A378-9970481FD79B}" dt="2022-06-21T03:37:43.160" v="8579" actId="47"/>
        <pc:sldMkLst>
          <pc:docMk/>
          <pc:sldMk cId="4040369220" sldId="6853"/>
        </pc:sldMkLst>
      </pc:sldChg>
      <pc:sldChg chg="modSp add mod ord modAnim">
        <pc:chgData name="J L" userId="db437bf0cd8cf344" providerId="LiveId" clId="{3A00C90D-34B4-42AC-A378-9970481FD79B}" dt="2022-06-21T23:43:50.392" v="10044"/>
        <pc:sldMkLst>
          <pc:docMk/>
          <pc:sldMk cId="4192934025" sldId="6853"/>
        </pc:sldMkLst>
        <pc:spChg chg="mod">
          <ac:chgData name="J L" userId="db437bf0cd8cf344" providerId="LiveId" clId="{3A00C90D-34B4-42AC-A378-9970481FD79B}" dt="2022-06-21T23:43:50.392" v="10044"/>
          <ac:spMkLst>
            <pc:docMk/>
            <pc:sldMk cId="4192934025" sldId="6853"/>
            <ac:spMk id="2" creationId="{7DDA2493-B86A-ABD1-C64C-28B18906B0E1}"/>
          </ac:spMkLst>
        </pc:spChg>
        <pc:spChg chg="mod">
          <ac:chgData name="J L" userId="db437bf0cd8cf344" providerId="LiveId" clId="{3A00C90D-34B4-42AC-A378-9970481FD79B}" dt="2022-06-21T23:43:50.392" v="10044"/>
          <ac:spMkLst>
            <pc:docMk/>
            <pc:sldMk cId="4192934025" sldId="6853"/>
            <ac:spMk id="4" creationId="{0DD67D14-D3DA-6B05-5A27-5A5022CFC100}"/>
          </ac:spMkLst>
        </pc:spChg>
        <pc:spChg chg="mod">
          <ac:chgData name="J L" userId="db437bf0cd8cf344" providerId="LiveId" clId="{3A00C90D-34B4-42AC-A378-9970481FD79B}" dt="2022-06-21T23:43:50.392" v="10044"/>
          <ac:spMkLst>
            <pc:docMk/>
            <pc:sldMk cId="4192934025" sldId="6853"/>
            <ac:spMk id="46" creationId="{969805EF-5CD2-F3DF-60CD-B7DE2E440661}"/>
          </ac:spMkLst>
        </pc:spChg>
        <pc:picChg chg="mod">
          <ac:chgData name="J L" userId="db437bf0cd8cf344" providerId="LiveId" clId="{3A00C90D-34B4-42AC-A378-9970481FD79B}" dt="2022-06-21T03:55:54.283" v="9250" actId="1035"/>
          <ac:picMkLst>
            <pc:docMk/>
            <pc:sldMk cId="4192934025" sldId="6853"/>
            <ac:picMk id="7" creationId="{CD62ABC1-62CA-985F-2B1F-674C46826A20}"/>
          </ac:picMkLst>
        </pc:picChg>
      </pc:sldChg>
      <pc:sldChg chg="addSp delSp modSp new mod delAnim modAnim">
        <pc:chgData name="J L" userId="db437bf0cd8cf344" providerId="LiveId" clId="{3A00C90D-34B4-42AC-A378-9970481FD79B}" dt="2022-06-22T03:47:57.727" v="12258" actId="1036"/>
        <pc:sldMkLst>
          <pc:docMk/>
          <pc:sldMk cId="2577242984" sldId="6854"/>
        </pc:sldMkLst>
        <pc:spChg chg="mod">
          <ac:chgData name="J L" userId="db437bf0cd8cf344" providerId="LiveId" clId="{3A00C90D-34B4-42AC-A378-9970481FD79B}" dt="2022-06-22T03:42:04.982" v="11996" actId="20577"/>
          <ac:spMkLst>
            <pc:docMk/>
            <pc:sldMk cId="2577242984" sldId="6854"/>
            <ac:spMk id="2" creationId="{070F755E-CA19-61EE-917E-F60D13CBBC25}"/>
          </ac:spMkLst>
        </pc:spChg>
        <pc:spChg chg="del">
          <ac:chgData name="J L" userId="db437bf0cd8cf344" providerId="LiveId" clId="{3A00C90D-34B4-42AC-A378-9970481FD79B}" dt="2022-06-21T04:04:04.728" v="9324" actId="478"/>
          <ac:spMkLst>
            <pc:docMk/>
            <pc:sldMk cId="2577242984" sldId="6854"/>
            <ac:spMk id="3" creationId="{37CE5411-B8CA-3ADE-F27F-3895D9DA22E6}"/>
          </ac:spMkLst>
        </pc:spChg>
        <pc:spChg chg="mod">
          <ac:chgData name="J L" userId="db437bf0cd8cf344" providerId="LiveId" clId="{3A00C90D-34B4-42AC-A378-9970481FD79B}" dt="2022-06-21T23:43:50.392" v="10044"/>
          <ac:spMkLst>
            <pc:docMk/>
            <pc:sldMk cId="2577242984" sldId="6854"/>
            <ac:spMk id="4" creationId="{63585C01-ED20-2E4D-3E57-800893902769}"/>
          </ac:spMkLst>
        </pc:spChg>
        <pc:spChg chg="add del mod">
          <ac:chgData name="J L" userId="db437bf0cd8cf344" providerId="LiveId" clId="{3A00C90D-34B4-42AC-A378-9970481FD79B}" dt="2022-06-21T04:04:04.728" v="9326"/>
          <ac:spMkLst>
            <pc:docMk/>
            <pc:sldMk cId="2577242984" sldId="6854"/>
            <ac:spMk id="5" creationId="{CD84B581-9F1C-504C-26BD-9C64C6361E48}"/>
          </ac:spMkLst>
        </pc:spChg>
        <pc:spChg chg="add del mod">
          <ac:chgData name="J L" userId="db437bf0cd8cf344" providerId="LiveId" clId="{3A00C90D-34B4-42AC-A378-9970481FD79B}" dt="2022-06-21T04:06:48.138" v="9385"/>
          <ac:spMkLst>
            <pc:docMk/>
            <pc:sldMk cId="2577242984" sldId="6854"/>
            <ac:spMk id="6" creationId="{F15F168C-8B28-885F-B9DB-C800ADB1260F}"/>
          </ac:spMkLst>
        </pc:spChg>
        <pc:spChg chg="add mod">
          <ac:chgData name="J L" userId="db437bf0cd8cf344" providerId="LiveId" clId="{3A00C90D-34B4-42AC-A378-9970481FD79B}" dt="2022-06-22T03:47:57.727" v="12258" actId="1036"/>
          <ac:spMkLst>
            <pc:docMk/>
            <pc:sldMk cId="2577242984" sldId="6854"/>
            <ac:spMk id="7" creationId="{F0BC4163-B989-4293-6139-1041C056C504}"/>
          </ac:spMkLst>
        </pc:spChg>
        <pc:spChg chg="add mod">
          <ac:chgData name="J L" userId="db437bf0cd8cf344" providerId="LiveId" clId="{3A00C90D-34B4-42AC-A378-9970481FD79B}" dt="2022-06-22T03:47:57.727" v="12258" actId="1036"/>
          <ac:spMkLst>
            <pc:docMk/>
            <pc:sldMk cId="2577242984" sldId="6854"/>
            <ac:spMk id="8" creationId="{EB398EF5-D6D2-4AF4-6633-CBD6B32D54AD}"/>
          </ac:spMkLst>
        </pc:spChg>
        <pc:spChg chg="add mod">
          <ac:chgData name="J L" userId="db437bf0cd8cf344" providerId="LiveId" clId="{3A00C90D-34B4-42AC-A378-9970481FD79B}" dt="2022-06-22T03:47:57.727" v="12258" actId="1036"/>
          <ac:spMkLst>
            <pc:docMk/>
            <pc:sldMk cId="2577242984" sldId="6854"/>
            <ac:spMk id="9" creationId="{6AEFCFE3-0122-3F73-50C9-4FA7CBA4FCFA}"/>
          </ac:spMkLst>
        </pc:spChg>
        <pc:spChg chg="add mod">
          <ac:chgData name="J L" userId="db437bf0cd8cf344" providerId="LiveId" clId="{3A00C90D-34B4-42AC-A378-9970481FD79B}" dt="2022-06-22T03:47:57.727" v="12258" actId="1036"/>
          <ac:spMkLst>
            <pc:docMk/>
            <pc:sldMk cId="2577242984" sldId="6854"/>
            <ac:spMk id="10" creationId="{A7E72775-4C78-66C6-6FDD-0B7D52994EA1}"/>
          </ac:spMkLst>
        </pc:spChg>
        <pc:spChg chg="add mod">
          <ac:chgData name="J L" userId="db437bf0cd8cf344" providerId="LiveId" clId="{3A00C90D-34B4-42AC-A378-9970481FD79B}" dt="2022-06-21T04:33:26.524" v="9657" actId="571"/>
          <ac:spMkLst>
            <pc:docMk/>
            <pc:sldMk cId="2577242984" sldId="6854"/>
            <ac:spMk id="11" creationId="{0E65B790-D8F0-A077-03B1-54F5BA60CFBA}"/>
          </ac:spMkLst>
        </pc:spChg>
        <pc:spChg chg="add mod">
          <ac:chgData name="J L" userId="db437bf0cd8cf344" providerId="LiveId" clId="{3A00C90D-34B4-42AC-A378-9970481FD79B}" dt="2022-06-22T03:47:51.998" v="12252" actId="1036"/>
          <ac:spMkLst>
            <pc:docMk/>
            <pc:sldMk cId="2577242984" sldId="6854"/>
            <ac:spMk id="12" creationId="{F61B4AFE-3E4A-6298-0DB5-4EB5D9713E5A}"/>
          </ac:spMkLst>
        </pc:spChg>
        <pc:spChg chg="add del mod">
          <ac:chgData name="J L" userId="db437bf0cd8cf344" providerId="LiveId" clId="{3A00C90D-34B4-42AC-A378-9970481FD79B}" dt="2022-06-22T03:47:48.262" v="12239" actId="478"/>
          <ac:spMkLst>
            <pc:docMk/>
            <pc:sldMk cId="2577242984" sldId="6854"/>
            <ac:spMk id="13" creationId="{55B7BDA1-5AF8-2A45-ECF7-51A0F6EFB0E2}"/>
          </ac:spMkLst>
        </pc:spChg>
      </pc:sldChg>
      <pc:sldChg chg="addSp delSp modSp add mod">
        <pc:chgData name="J L" userId="db437bf0cd8cf344" providerId="LiveId" clId="{3A00C90D-34B4-42AC-A378-9970481FD79B}" dt="2022-06-21T23:45:46.591" v="10053" actId="1035"/>
        <pc:sldMkLst>
          <pc:docMk/>
          <pc:sldMk cId="2869464459" sldId="6855"/>
        </pc:sldMkLst>
        <pc:spChg chg="mod">
          <ac:chgData name="J L" userId="db437bf0cd8cf344" providerId="LiveId" clId="{3A00C90D-34B4-42AC-A378-9970481FD79B}" dt="2022-06-21T23:43:50.392" v="10044"/>
          <ac:spMkLst>
            <pc:docMk/>
            <pc:sldMk cId="2869464459" sldId="6855"/>
            <ac:spMk id="2" creationId="{667D5BF0-604F-064A-8A5C-798DA6F609D3}"/>
          </ac:spMkLst>
        </pc:spChg>
        <pc:spChg chg="mod">
          <ac:chgData name="J L" userId="db437bf0cd8cf344" providerId="LiveId" clId="{3A00C90D-34B4-42AC-A378-9970481FD79B}" dt="2022-06-21T23:36:02.402" v="10029" actId="20577"/>
          <ac:spMkLst>
            <pc:docMk/>
            <pc:sldMk cId="2869464459" sldId="6855"/>
            <ac:spMk id="3" creationId="{A132D235-9E9A-944F-9883-F07DBE9D4BB5}"/>
          </ac:spMkLst>
        </pc:spChg>
        <pc:spChg chg="mod">
          <ac:chgData name="J L" userId="db437bf0cd8cf344" providerId="LiveId" clId="{3A00C90D-34B4-42AC-A378-9970481FD79B}" dt="2022-06-21T23:43:50.392" v="10044"/>
          <ac:spMkLst>
            <pc:docMk/>
            <pc:sldMk cId="2869464459" sldId="6855"/>
            <ac:spMk id="4" creationId="{C0DB1DCE-E5D9-CD4A-A287-B342F108CBD4}"/>
          </ac:spMkLst>
        </pc:spChg>
        <pc:picChg chg="del">
          <ac:chgData name="J L" userId="db437bf0cd8cf344" providerId="LiveId" clId="{3A00C90D-34B4-42AC-A378-9970481FD79B}" dt="2022-06-21T23:17:35.695" v="9750" actId="478"/>
          <ac:picMkLst>
            <pc:docMk/>
            <pc:sldMk cId="2869464459" sldId="6855"/>
            <ac:picMk id="5" creationId="{943A4793-1AF6-E942-81F7-38877A7E30AC}"/>
          </ac:picMkLst>
        </pc:picChg>
        <pc:picChg chg="add mod">
          <ac:chgData name="J L" userId="db437bf0cd8cf344" providerId="LiveId" clId="{3A00C90D-34B4-42AC-A378-9970481FD79B}" dt="2022-06-21T23:45:46.591" v="10053" actId="1035"/>
          <ac:picMkLst>
            <pc:docMk/>
            <pc:sldMk cId="2869464459" sldId="6855"/>
            <ac:picMk id="7" creationId="{38FDB384-ABF1-A7D4-C3D5-6C74ABE540ED}"/>
          </ac:picMkLst>
        </pc:picChg>
      </pc:sldChg>
      <pc:sldChg chg="add">
        <pc:chgData name="J L" userId="db437bf0cd8cf344" providerId="LiveId" clId="{3A00C90D-34B4-42AC-A378-9970481FD79B}" dt="2022-06-22T01:09:11.099" v="10444"/>
        <pc:sldMkLst>
          <pc:docMk/>
          <pc:sldMk cId="2209416920" sldId="6856"/>
        </pc:sldMkLst>
      </pc:sldChg>
      <pc:sldChg chg="delSp modSp add del mod delAnim">
        <pc:chgData name="J L" userId="db437bf0cd8cf344" providerId="LiveId" clId="{3A00C90D-34B4-42AC-A378-9970481FD79B}" dt="2022-06-22T01:09:01.699" v="10443" actId="2696"/>
        <pc:sldMkLst>
          <pc:docMk/>
          <pc:sldMk cId="3640588877" sldId="6856"/>
        </pc:sldMkLst>
        <pc:spChg chg="mod">
          <ac:chgData name="J L" userId="db437bf0cd8cf344" providerId="LiveId" clId="{3A00C90D-34B4-42AC-A378-9970481FD79B}" dt="2022-06-22T01:08:04.038" v="10442" actId="20577"/>
          <ac:spMkLst>
            <pc:docMk/>
            <pc:sldMk cId="3640588877" sldId="6856"/>
            <ac:spMk id="2" creationId="{7DDA2493-B86A-ABD1-C64C-28B18906B0E1}"/>
          </ac:spMkLst>
        </pc:spChg>
        <pc:spChg chg="del">
          <ac:chgData name="J L" userId="db437bf0cd8cf344" providerId="LiveId" clId="{3A00C90D-34B4-42AC-A378-9970481FD79B}" dt="2022-06-22T01:05:19.689" v="10438" actId="478"/>
          <ac:spMkLst>
            <pc:docMk/>
            <pc:sldMk cId="3640588877" sldId="6856"/>
            <ac:spMk id="28" creationId="{D2D9CA04-13AD-DEA9-3698-D3B2D9053C24}"/>
          </ac:spMkLst>
        </pc:spChg>
        <pc:cxnChg chg="del">
          <ac:chgData name="J L" userId="db437bf0cd8cf344" providerId="LiveId" clId="{3A00C90D-34B4-42AC-A378-9970481FD79B}" dt="2022-06-22T01:05:19.689" v="10438" actId="478"/>
          <ac:cxnSpMkLst>
            <pc:docMk/>
            <pc:sldMk cId="3640588877" sldId="6856"/>
            <ac:cxnSpMk id="27" creationId="{A30F1C2F-CBDA-F425-A2B2-3B5493098005}"/>
          </ac:cxnSpMkLst>
        </pc:cxnChg>
      </pc:sldChg>
      <pc:sldChg chg="add modAnim">
        <pc:chgData name="J L" userId="db437bf0cd8cf344" providerId="LiveId" clId="{3A00C90D-34B4-42AC-A378-9970481FD79B}" dt="2022-06-22T01:05:47.797" v="10441"/>
        <pc:sldMkLst>
          <pc:docMk/>
          <pc:sldMk cId="2616924226" sldId="6857"/>
        </pc:sldMkLst>
      </pc:sldChg>
      <pc:sldChg chg="add mod modAnim modShow">
        <pc:chgData name="J L" userId="db437bf0cd8cf344" providerId="LiveId" clId="{3A00C90D-34B4-42AC-A378-9970481FD79B}" dt="2022-06-22T01:21:38.288" v="10451"/>
        <pc:sldMkLst>
          <pc:docMk/>
          <pc:sldMk cId="3298451524" sldId="6858"/>
        </pc:sldMkLst>
      </pc:sldChg>
      <pc:sldChg chg="addSp modSp add mod modAnim">
        <pc:chgData name="J L" userId="db437bf0cd8cf344" providerId="LiveId" clId="{3A00C90D-34B4-42AC-A378-9970481FD79B}" dt="2022-06-22T10:13:25.447" v="12740" actId="113"/>
        <pc:sldMkLst>
          <pc:docMk/>
          <pc:sldMk cId="3040694169" sldId="6859"/>
        </pc:sldMkLst>
        <pc:spChg chg="add mod">
          <ac:chgData name="J L" userId="db437bf0cd8cf344" providerId="LiveId" clId="{3A00C90D-34B4-42AC-A378-9970481FD79B}" dt="2022-06-22T10:13:25.447" v="12740" actId="113"/>
          <ac:spMkLst>
            <pc:docMk/>
            <pc:sldMk cId="3040694169" sldId="6859"/>
            <ac:spMk id="10" creationId="{A5919CAD-657E-3BF1-05A8-76720312C1C2}"/>
          </ac:spMkLst>
        </pc:spChg>
      </pc:sldChg>
      <pc:sldChg chg="add del modAnim">
        <pc:chgData name="J L" userId="db437bf0cd8cf344" providerId="LiveId" clId="{3A00C90D-34B4-42AC-A378-9970481FD79B}" dt="2022-06-22T03:01:14.369" v="11139" actId="47"/>
        <pc:sldMkLst>
          <pc:docMk/>
          <pc:sldMk cId="122207360" sldId="6860"/>
        </pc:sldMkLst>
      </pc:sldChg>
      <pc:sldChg chg="addSp modSp add del modAnim">
        <pc:chgData name="J L" userId="db437bf0cd8cf344" providerId="LiveId" clId="{3A00C90D-34B4-42AC-A378-9970481FD79B}" dt="2022-06-22T03:03:53.378" v="11216" actId="47"/>
        <pc:sldMkLst>
          <pc:docMk/>
          <pc:sldMk cId="2588250388" sldId="6861"/>
        </pc:sldMkLst>
        <pc:spChg chg="add mod">
          <ac:chgData name="J L" userId="db437bf0cd8cf344" providerId="LiveId" clId="{3A00C90D-34B4-42AC-A378-9970481FD79B}" dt="2022-06-22T03:01:12.568" v="11138"/>
          <ac:spMkLst>
            <pc:docMk/>
            <pc:sldMk cId="2588250388" sldId="6861"/>
            <ac:spMk id="14" creationId="{9C4CBC6A-7298-149B-C427-4A69C4CCE6F3}"/>
          </ac:spMkLst>
        </pc:spChg>
      </pc:sldChg>
      <pc:sldChg chg="addSp modSp add del modAnim">
        <pc:chgData name="J L" userId="db437bf0cd8cf344" providerId="LiveId" clId="{3A00C90D-34B4-42AC-A378-9970481FD79B}" dt="2022-06-22T03:38:55.800" v="11981" actId="47"/>
        <pc:sldMkLst>
          <pc:docMk/>
          <pc:sldMk cId="4079015466" sldId="6862"/>
        </pc:sldMkLst>
        <pc:spChg chg="add mod">
          <ac:chgData name="J L" userId="db437bf0cd8cf344" providerId="LiveId" clId="{3A00C90D-34B4-42AC-A378-9970481FD79B}" dt="2022-06-22T03:03:51.739" v="11215"/>
          <ac:spMkLst>
            <pc:docMk/>
            <pc:sldMk cId="4079015466" sldId="6862"/>
            <ac:spMk id="14" creationId="{97118AE9-81DD-BF54-02E2-221047B06FEC}"/>
          </ac:spMkLst>
        </pc:spChg>
        <pc:spChg chg="mod">
          <ac:chgData name="J L" userId="db437bf0cd8cf344" providerId="LiveId" clId="{3A00C90D-34B4-42AC-A378-9970481FD79B}" dt="2022-06-22T03:04:22.515" v="11218" actId="20577"/>
          <ac:spMkLst>
            <pc:docMk/>
            <pc:sldMk cId="4079015466" sldId="6862"/>
            <ac:spMk id="16" creationId="{02F408A6-6B37-C58A-E7C7-949F3765DD05}"/>
          </ac:spMkLst>
        </pc:spChg>
      </pc:sldChg>
      <pc:sldChg chg="addSp delSp modSp add del mod">
        <pc:chgData name="J L" userId="db437bf0cd8cf344" providerId="LiveId" clId="{3A00C90D-34B4-42AC-A378-9970481FD79B}" dt="2022-06-22T03:31:17.679" v="11762" actId="47"/>
        <pc:sldMkLst>
          <pc:docMk/>
          <pc:sldMk cId="4129899762" sldId="6863"/>
        </pc:sldMkLst>
        <pc:spChg chg="mod">
          <ac:chgData name="J L" userId="db437bf0cd8cf344" providerId="LiveId" clId="{3A00C90D-34B4-42AC-A378-9970481FD79B}" dt="2022-06-22T03:22:48.061" v="11554" actId="20577"/>
          <ac:spMkLst>
            <pc:docMk/>
            <pc:sldMk cId="4129899762" sldId="6863"/>
            <ac:spMk id="2" creationId="{E75F8DD5-5581-376F-39EF-88156F7A2F98}"/>
          </ac:spMkLst>
        </pc:spChg>
        <pc:spChg chg="mod ord">
          <ac:chgData name="J L" userId="db437bf0cd8cf344" providerId="LiveId" clId="{3A00C90D-34B4-42AC-A378-9970481FD79B}" dt="2022-06-22T03:29:05.087" v="11701" actId="1035"/>
          <ac:spMkLst>
            <pc:docMk/>
            <pc:sldMk cId="4129899762" sldId="6863"/>
            <ac:spMk id="3" creationId="{06077E04-6713-19A3-2766-FC31B8893320}"/>
          </ac:spMkLst>
        </pc:spChg>
        <pc:spChg chg="add del mod">
          <ac:chgData name="J L" userId="db437bf0cd8cf344" providerId="LiveId" clId="{3A00C90D-34B4-42AC-A378-9970481FD79B}" dt="2022-06-22T03:11:28.903" v="11225"/>
          <ac:spMkLst>
            <pc:docMk/>
            <pc:sldMk cId="4129899762" sldId="6863"/>
            <ac:spMk id="6" creationId="{FA17CB7B-F4B1-B487-6610-FBAE60A1AE87}"/>
          </ac:spMkLst>
        </pc:spChg>
        <pc:spChg chg="mod">
          <ac:chgData name="J L" userId="db437bf0cd8cf344" providerId="LiveId" clId="{3A00C90D-34B4-42AC-A378-9970481FD79B}" dt="2022-06-22T03:29:05.087" v="11701" actId="1035"/>
          <ac:spMkLst>
            <pc:docMk/>
            <pc:sldMk cId="4129899762" sldId="6863"/>
            <ac:spMk id="10" creationId="{2C4F216A-DA6A-C631-B4AA-8863AB49CCB9}"/>
          </ac:spMkLst>
        </pc:spChg>
        <pc:spChg chg="mod">
          <ac:chgData name="J L" userId="db437bf0cd8cf344" providerId="LiveId" clId="{3A00C90D-34B4-42AC-A378-9970481FD79B}" dt="2022-06-22T03:29:05.087" v="11701" actId="1035"/>
          <ac:spMkLst>
            <pc:docMk/>
            <pc:sldMk cId="4129899762" sldId="6863"/>
            <ac:spMk id="11" creationId="{4CE53228-586A-65EF-FD44-CFB40E89961C}"/>
          </ac:spMkLst>
        </pc:spChg>
        <pc:spChg chg="mod">
          <ac:chgData name="J L" userId="db437bf0cd8cf344" providerId="LiveId" clId="{3A00C90D-34B4-42AC-A378-9970481FD79B}" dt="2022-06-22T03:29:23.009" v="11708" actId="14100"/>
          <ac:spMkLst>
            <pc:docMk/>
            <pc:sldMk cId="4129899762" sldId="6863"/>
            <ac:spMk id="12" creationId="{2F1DD293-6BF4-4F02-131A-A2E110D29E87}"/>
          </ac:spMkLst>
        </pc:spChg>
        <pc:spChg chg="mod">
          <ac:chgData name="J L" userId="db437bf0cd8cf344" providerId="LiveId" clId="{3A00C90D-34B4-42AC-A378-9970481FD79B}" dt="2022-06-22T03:29:05.087" v="11701" actId="1035"/>
          <ac:spMkLst>
            <pc:docMk/>
            <pc:sldMk cId="4129899762" sldId="6863"/>
            <ac:spMk id="13" creationId="{273A9D1C-4565-953F-DE0C-6358DFA38D9F}"/>
          </ac:spMkLst>
        </pc:spChg>
        <pc:spChg chg="mod">
          <ac:chgData name="J L" userId="db437bf0cd8cf344" providerId="LiveId" clId="{3A00C90D-34B4-42AC-A378-9970481FD79B}" dt="2022-06-22T03:29:05.087" v="11701" actId="1035"/>
          <ac:spMkLst>
            <pc:docMk/>
            <pc:sldMk cId="4129899762" sldId="6863"/>
            <ac:spMk id="15" creationId="{BBAD7E45-CE6C-3E75-A760-48C76C5F9783}"/>
          </ac:spMkLst>
        </pc:spChg>
        <pc:spChg chg="mod">
          <ac:chgData name="J L" userId="db437bf0cd8cf344" providerId="LiveId" clId="{3A00C90D-34B4-42AC-A378-9970481FD79B}" dt="2022-06-22T03:29:05.087" v="11701" actId="1035"/>
          <ac:spMkLst>
            <pc:docMk/>
            <pc:sldMk cId="4129899762" sldId="6863"/>
            <ac:spMk id="16" creationId="{02F408A6-6B37-C58A-E7C7-949F3765DD05}"/>
          </ac:spMkLst>
        </pc:spChg>
        <pc:picChg chg="mod">
          <ac:chgData name="J L" userId="db437bf0cd8cf344" providerId="LiveId" clId="{3A00C90D-34B4-42AC-A378-9970481FD79B}" dt="2022-06-22T03:29:09.611" v="11707" actId="1036"/>
          <ac:picMkLst>
            <pc:docMk/>
            <pc:sldMk cId="4129899762" sldId="6863"/>
            <ac:picMk id="5" creationId="{B1A90819-DF05-7DA8-8B6A-4149673EC1AB}"/>
          </ac:picMkLst>
        </pc:picChg>
      </pc:sldChg>
      <pc:sldChg chg="addSp delSp modSp add mod delAnim modAnim">
        <pc:chgData name="J L" userId="db437bf0cd8cf344" providerId="LiveId" clId="{3A00C90D-34B4-42AC-A378-9970481FD79B}" dt="2022-06-22T03:39:57.343" v="11986" actId="14100"/>
        <pc:sldMkLst>
          <pc:docMk/>
          <pc:sldMk cId="267462209" sldId="6864"/>
        </pc:sldMkLst>
        <pc:spChg chg="mod">
          <ac:chgData name="J L" userId="db437bf0cd8cf344" providerId="LiveId" clId="{3A00C90D-34B4-42AC-A378-9970481FD79B}" dt="2022-06-22T03:33:39.218" v="11805" actId="20577"/>
          <ac:spMkLst>
            <pc:docMk/>
            <pc:sldMk cId="267462209" sldId="6864"/>
            <ac:spMk id="2" creationId="{E75F8DD5-5581-376F-39EF-88156F7A2F98}"/>
          </ac:spMkLst>
        </pc:spChg>
        <pc:spChg chg="mod ord">
          <ac:chgData name="J L" userId="db437bf0cd8cf344" providerId="LiveId" clId="{3A00C90D-34B4-42AC-A378-9970481FD79B}" dt="2022-06-22T03:38:24.177" v="11965" actId="14100"/>
          <ac:spMkLst>
            <pc:docMk/>
            <pc:sldMk cId="267462209" sldId="6864"/>
            <ac:spMk id="3" creationId="{06077E04-6713-19A3-2766-FC31B8893320}"/>
          </ac:spMkLst>
        </pc:spChg>
        <pc:spChg chg="mod">
          <ac:chgData name="J L" userId="db437bf0cd8cf344" providerId="LiveId" clId="{3A00C90D-34B4-42AC-A378-9970481FD79B}" dt="2022-06-22T03:30:59.214" v="11761" actId="1035"/>
          <ac:spMkLst>
            <pc:docMk/>
            <pc:sldMk cId="267462209" sldId="6864"/>
            <ac:spMk id="11" creationId="{4CE53228-586A-65EF-FD44-CFB40E89961C}"/>
          </ac:spMkLst>
        </pc:spChg>
        <pc:spChg chg="mod">
          <ac:chgData name="J L" userId="db437bf0cd8cf344" providerId="LiveId" clId="{3A00C90D-34B4-42AC-A378-9970481FD79B}" dt="2022-06-22T03:37:35.305" v="11940" actId="1035"/>
          <ac:spMkLst>
            <pc:docMk/>
            <pc:sldMk cId="267462209" sldId="6864"/>
            <ac:spMk id="12" creationId="{2F1DD293-6BF4-4F02-131A-A2E110D29E87}"/>
          </ac:spMkLst>
        </pc:spChg>
        <pc:spChg chg="mod">
          <ac:chgData name="J L" userId="db437bf0cd8cf344" providerId="LiveId" clId="{3A00C90D-34B4-42AC-A378-9970481FD79B}" dt="2022-06-22T03:37:35.305" v="11940" actId="1035"/>
          <ac:spMkLst>
            <pc:docMk/>
            <pc:sldMk cId="267462209" sldId="6864"/>
            <ac:spMk id="13" creationId="{273A9D1C-4565-953F-DE0C-6358DFA38D9F}"/>
          </ac:spMkLst>
        </pc:spChg>
        <pc:spChg chg="add del mod">
          <ac:chgData name="J L" userId="db437bf0cd8cf344" providerId="LiveId" clId="{3A00C90D-34B4-42AC-A378-9970481FD79B}" dt="2022-06-22T03:38:30.464" v="11966" actId="478"/>
          <ac:spMkLst>
            <pc:docMk/>
            <pc:sldMk cId="267462209" sldId="6864"/>
            <ac:spMk id="14" creationId="{985321B0-DEE4-16B9-5192-E0D2894CC071}"/>
          </ac:spMkLst>
        </pc:spChg>
        <pc:spChg chg="mod">
          <ac:chgData name="J L" userId="db437bf0cd8cf344" providerId="LiveId" clId="{3A00C90D-34B4-42AC-A378-9970481FD79B}" dt="2022-06-22T03:37:52.779" v="11946" actId="1036"/>
          <ac:spMkLst>
            <pc:docMk/>
            <pc:sldMk cId="267462209" sldId="6864"/>
            <ac:spMk id="15" creationId="{BBAD7E45-CE6C-3E75-A760-48C76C5F9783}"/>
          </ac:spMkLst>
        </pc:spChg>
        <pc:spChg chg="mod">
          <ac:chgData name="J L" userId="db437bf0cd8cf344" providerId="LiveId" clId="{3A00C90D-34B4-42AC-A378-9970481FD79B}" dt="2022-06-22T03:38:19.509" v="11963" actId="1038"/>
          <ac:spMkLst>
            <pc:docMk/>
            <pc:sldMk cId="267462209" sldId="6864"/>
            <ac:spMk id="16" creationId="{02F408A6-6B37-C58A-E7C7-949F3765DD05}"/>
          </ac:spMkLst>
        </pc:spChg>
        <pc:spChg chg="add mod">
          <ac:chgData name="J L" userId="db437bf0cd8cf344" providerId="LiveId" clId="{3A00C90D-34B4-42AC-A378-9970481FD79B}" dt="2022-06-22T03:39:57.343" v="11986" actId="14100"/>
          <ac:spMkLst>
            <pc:docMk/>
            <pc:sldMk cId="267462209" sldId="6864"/>
            <ac:spMk id="17" creationId="{AC3B66BB-2E1F-9E2F-A920-367AF30188AD}"/>
          </ac:spMkLst>
        </pc:spChg>
      </pc:sldChg>
      <pc:sldChg chg="modSp add mod">
        <pc:chgData name="J L" userId="db437bf0cd8cf344" providerId="LiveId" clId="{3A00C90D-34B4-42AC-A378-9970481FD79B}" dt="2022-06-22T10:13:52.413" v="12763" actId="20577"/>
        <pc:sldMkLst>
          <pc:docMk/>
          <pc:sldMk cId="2189636298" sldId="6865"/>
        </pc:sldMkLst>
        <pc:spChg chg="mod">
          <ac:chgData name="J L" userId="db437bf0cd8cf344" providerId="LiveId" clId="{3A00C90D-34B4-42AC-A378-9970481FD79B}" dt="2022-06-22T03:33:50.164" v="11820" actId="14100"/>
          <ac:spMkLst>
            <pc:docMk/>
            <pc:sldMk cId="2189636298" sldId="6865"/>
            <ac:spMk id="2" creationId="{E75F8DD5-5581-376F-39EF-88156F7A2F98}"/>
          </ac:spMkLst>
        </pc:spChg>
        <pc:spChg chg="mod">
          <ac:chgData name="J L" userId="db437bf0cd8cf344" providerId="LiveId" clId="{3A00C90D-34B4-42AC-A378-9970481FD79B}" dt="2022-06-22T10:13:52.413" v="12763" actId="20577"/>
          <ac:spMkLst>
            <pc:docMk/>
            <pc:sldMk cId="2189636298" sldId="6865"/>
            <ac:spMk id="14" creationId="{985321B0-DEE4-16B9-5192-E0D2894CC071}"/>
          </ac:spMkLst>
        </pc:spChg>
      </pc:sldChg>
      <pc:sldChg chg="addSp delSp modSp new mod">
        <pc:chgData name="J L" userId="db437bf0cd8cf344" providerId="LiveId" clId="{3A00C90D-34B4-42AC-A378-9970481FD79B}" dt="2022-06-22T04:05:22.257" v="12318" actId="1035"/>
        <pc:sldMkLst>
          <pc:docMk/>
          <pc:sldMk cId="2571877232" sldId="6866"/>
        </pc:sldMkLst>
        <pc:spChg chg="mod">
          <ac:chgData name="J L" userId="db437bf0cd8cf344" providerId="LiveId" clId="{3A00C90D-34B4-42AC-A378-9970481FD79B}" dt="2022-06-22T03:58:41.169" v="12279" actId="20577"/>
          <ac:spMkLst>
            <pc:docMk/>
            <pc:sldMk cId="2571877232" sldId="6866"/>
            <ac:spMk id="2" creationId="{B5B72C96-A0B6-224F-1FAE-E3F016AF0C9A}"/>
          </ac:spMkLst>
        </pc:spChg>
        <pc:spChg chg="del">
          <ac:chgData name="J L" userId="db437bf0cd8cf344" providerId="LiveId" clId="{3A00C90D-34B4-42AC-A378-9970481FD79B}" dt="2022-06-22T04:02:23.682" v="12282" actId="478"/>
          <ac:spMkLst>
            <pc:docMk/>
            <pc:sldMk cId="2571877232" sldId="6866"/>
            <ac:spMk id="3" creationId="{20BF10E7-184C-6049-FFAA-0CFE8DC86F05}"/>
          </ac:spMkLst>
        </pc:spChg>
        <pc:spChg chg="add mod">
          <ac:chgData name="J L" userId="db437bf0cd8cf344" providerId="LiveId" clId="{3A00C90D-34B4-42AC-A378-9970481FD79B}" dt="2022-06-22T04:04:18.407" v="12312" actId="1035"/>
          <ac:spMkLst>
            <pc:docMk/>
            <pc:sldMk cId="2571877232" sldId="6866"/>
            <ac:spMk id="10" creationId="{85385507-B788-99A2-8AAB-79FEB767ACB8}"/>
          </ac:spMkLst>
        </pc:spChg>
        <pc:picChg chg="add del mod">
          <ac:chgData name="J L" userId="db437bf0cd8cf344" providerId="LiveId" clId="{3A00C90D-34B4-42AC-A378-9970481FD79B}" dt="2022-06-22T04:02:25.323" v="12283" actId="478"/>
          <ac:picMkLst>
            <pc:docMk/>
            <pc:sldMk cId="2571877232" sldId="6866"/>
            <ac:picMk id="6" creationId="{8C068BCC-828B-5872-F65E-B7DB4B425729}"/>
          </ac:picMkLst>
        </pc:picChg>
        <pc:picChg chg="add mod">
          <ac:chgData name="J L" userId="db437bf0cd8cf344" providerId="LiveId" clId="{3A00C90D-34B4-42AC-A378-9970481FD79B}" dt="2022-06-22T04:05:22.257" v="12318" actId="1035"/>
          <ac:picMkLst>
            <pc:docMk/>
            <pc:sldMk cId="2571877232" sldId="6866"/>
            <ac:picMk id="8" creationId="{78AD4AEC-8FCD-EE0B-6AB1-5FE0433D02A1}"/>
          </ac:picMkLst>
        </pc:picChg>
      </pc:sldChg>
      <pc:sldChg chg="addSp delSp modSp new mod">
        <pc:chgData name="J L" userId="db437bf0cd8cf344" providerId="LiveId" clId="{3A00C90D-34B4-42AC-A378-9970481FD79B}" dt="2022-06-22T04:13:49.376" v="12365" actId="6549"/>
        <pc:sldMkLst>
          <pc:docMk/>
          <pc:sldMk cId="2858554710" sldId="6867"/>
        </pc:sldMkLst>
        <pc:spChg chg="mod">
          <ac:chgData name="J L" userId="db437bf0cd8cf344" providerId="LiveId" clId="{3A00C90D-34B4-42AC-A378-9970481FD79B}" dt="2022-06-22T04:13:12.151" v="12352" actId="20577"/>
          <ac:spMkLst>
            <pc:docMk/>
            <pc:sldMk cId="2858554710" sldId="6867"/>
            <ac:spMk id="2" creationId="{524CE32E-B794-0CBD-051E-5319E1B5573F}"/>
          </ac:spMkLst>
        </pc:spChg>
        <pc:spChg chg="del">
          <ac:chgData name="J L" userId="db437bf0cd8cf344" providerId="LiveId" clId="{3A00C90D-34B4-42AC-A378-9970481FD79B}" dt="2022-06-22T04:13:20.034" v="12353" actId="478"/>
          <ac:spMkLst>
            <pc:docMk/>
            <pc:sldMk cId="2858554710" sldId="6867"/>
            <ac:spMk id="3" creationId="{04D2877E-9CD3-0E6B-F4C3-0C00D3B3596A}"/>
          </ac:spMkLst>
        </pc:spChg>
        <pc:spChg chg="add mod">
          <ac:chgData name="J L" userId="db437bf0cd8cf344" providerId="LiveId" clId="{3A00C90D-34B4-42AC-A378-9970481FD79B}" dt="2022-06-22T04:13:49.376" v="12365" actId="6549"/>
          <ac:spMkLst>
            <pc:docMk/>
            <pc:sldMk cId="2858554710" sldId="6867"/>
            <ac:spMk id="7" creationId="{E898F70C-E238-C739-B8EC-A5995FA61CD8}"/>
          </ac:spMkLst>
        </pc:spChg>
        <pc:picChg chg="add mod">
          <ac:chgData name="J L" userId="db437bf0cd8cf344" providerId="LiveId" clId="{3A00C90D-34B4-42AC-A378-9970481FD79B}" dt="2022-06-22T04:13:27.195" v="12360" actId="1036"/>
          <ac:picMkLst>
            <pc:docMk/>
            <pc:sldMk cId="2858554710" sldId="6867"/>
            <ac:picMk id="6" creationId="{9A2B1857-3132-94AD-4091-6B9CB0246205}"/>
          </ac:picMkLst>
        </pc:picChg>
      </pc:sldChg>
      <pc:sldChg chg="addSp delSp modSp new mod">
        <pc:chgData name="J L" userId="db437bf0cd8cf344" providerId="LiveId" clId="{3A00C90D-34B4-42AC-A378-9970481FD79B}" dt="2022-06-22T09:40:19.959" v="12455" actId="1036"/>
        <pc:sldMkLst>
          <pc:docMk/>
          <pc:sldMk cId="3053342828" sldId="6868"/>
        </pc:sldMkLst>
        <pc:spChg chg="mod">
          <ac:chgData name="J L" userId="db437bf0cd8cf344" providerId="LiveId" clId="{3A00C90D-34B4-42AC-A378-9970481FD79B}" dt="2022-06-22T09:38:31.146" v="12423" actId="20577"/>
          <ac:spMkLst>
            <pc:docMk/>
            <pc:sldMk cId="3053342828" sldId="6868"/>
            <ac:spMk id="2" creationId="{B7F832FD-2814-E610-42DA-5E089440CB69}"/>
          </ac:spMkLst>
        </pc:spChg>
        <pc:spChg chg="del">
          <ac:chgData name="J L" userId="db437bf0cd8cf344" providerId="LiveId" clId="{3A00C90D-34B4-42AC-A378-9970481FD79B}" dt="2022-06-22T09:38:39.495" v="12424" actId="478"/>
          <ac:spMkLst>
            <pc:docMk/>
            <pc:sldMk cId="3053342828" sldId="6868"/>
            <ac:spMk id="3" creationId="{5167B92B-E12B-0787-1244-6FD00EF0D48F}"/>
          </ac:spMkLst>
        </pc:spChg>
        <pc:spChg chg="add mod">
          <ac:chgData name="J L" userId="db437bf0cd8cf344" providerId="LiveId" clId="{3A00C90D-34B4-42AC-A378-9970481FD79B}" dt="2022-06-22T09:40:19.959" v="12455" actId="1036"/>
          <ac:spMkLst>
            <pc:docMk/>
            <pc:sldMk cId="3053342828" sldId="6868"/>
            <ac:spMk id="7" creationId="{50E3A086-712F-7B12-1559-DCBE13D7BF40}"/>
          </ac:spMkLst>
        </pc:spChg>
        <pc:picChg chg="add mod">
          <ac:chgData name="J L" userId="db437bf0cd8cf344" providerId="LiveId" clId="{3A00C90D-34B4-42AC-A378-9970481FD79B}" dt="2022-06-22T09:38:50.120" v="12434" actId="1035"/>
          <ac:picMkLst>
            <pc:docMk/>
            <pc:sldMk cId="3053342828" sldId="6868"/>
            <ac:picMk id="6" creationId="{289DD078-D93A-C7FE-F255-0937486FCE2D}"/>
          </ac:picMkLst>
        </pc:picChg>
      </pc:sldChg>
      <pc:sldChg chg="modSp new mod">
        <pc:chgData name="J L" userId="db437bf0cd8cf344" providerId="LiveId" clId="{3A00C90D-34B4-42AC-A378-9970481FD79B}" dt="2022-06-22T09:43:34.486" v="12550" actId="20577"/>
        <pc:sldMkLst>
          <pc:docMk/>
          <pc:sldMk cId="4045501155" sldId="6869"/>
        </pc:sldMkLst>
        <pc:spChg chg="mod">
          <ac:chgData name="J L" userId="db437bf0cd8cf344" providerId="LiveId" clId="{3A00C90D-34B4-42AC-A378-9970481FD79B}" dt="2022-06-22T09:43:34.486" v="12550" actId="20577"/>
          <ac:spMkLst>
            <pc:docMk/>
            <pc:sldMk cId="4045501155" sldId="6869"/>
            <ac:spMk id="2" creationId="{4F3E98E5-E490-3234-E199-E7212D9D85DE}"/>
          </ac:spMkLst>
        </pc:spChg>
      </pc:sldChg>
      <pc:sldChg chg="modSp add mod">
        <pc:chgData name="J L" userId="db437bf0cd8cf344" providerId="LiveId" clId="{3A00C90D-34B4-42AC-A378-9970481FD79B}" dt="2022-06-22T09:44:07.731" v="12578" actId="20577"/>
        <pc:sldMkLst>
          <pc:docMk/>
          <pc:sldMk cId="658052498" sldId="6870"/>
        </pc:sldMkLst>
        <pc:spChg chg="mod">
          <ac:chgData name="J L" userId="db437bf0cd8cf344" providerId="LiveId" clId="{3A00C90D-34B4-42AC-A378-9970481FD79B}" dt="2022-06-22T09:44:07.731" v="12578" actId="20577"/>
          <ac:spMkLst>
            <pc:docMk/>
            <pc:sldMk cId="658052498" sldId="6870"/>
            <ac:spMk id="2" creationId="{4F3E98E5-E490-3234-E199-E7212D9D85DE}"/>
          </ac:spMkLst>
        </pc:spChg>
      </pc:sldChg>
      <pc:sldChg chg="modSp add mod">
        <pc:chgData name="J L" userId="db437bf0cd8cf344" providerId="LiveId" clId="{3A00C90D-34B4-42AC-A378-9970481FD79B}" dt="2022-06-22T09:44:53.210" v="12612" actId="20577"/>
        <pc:sldMkLst>
          <pc:docMk/>
          <pc:sldMk cId="3554785890" sldId="6871"/>
        </pc:sldMkLst>
        <pc:spChg chg="mod">
          <ac:chgData name="J L" userId="db437bf0cd8cf344" providerId="LiveId" clId="{3A00C90D-34B4-42AC-A378-9970481FD79B}" dt="2022-06-22T09:44:53.210" v="12612" actId="20577"/>
          <ac:spMkLst>
            <pc:docMk/>
            <pc:sldMk cId="3554785890" sldId="6871"/>
            <ac:spMk id="2" creationId="{4F3E98E5-E490-3234-E199-E7212D9D85DE}"/>
          </ac:spMkLst>
        </pc:spChg>
      </pc:sldChg>
      <pc:sldChg chg="modSp add mod">
        <pc:chgData name="J L" userId="db437bf0cd8cf344" providerId="LiveId" clId="{3A00C90D-34B4-42AC-A378-9970481FD79B}" dt="2022-06-22T10:41:03.053" v="12787" actId="20577"/>
        <pc:sldMkLst>
          <pc:docMk/>
          <pc:sldMk cId="3648521465" sldId="6872"/>
        </pc:sldMkLst>
        <pc:spChg chg="mod">
          <ac:chgData name="J L" userId="db437bf0cd8cf344" providerId="LiveId" clId="{3A00C90D-34B4-42AC-A378-9970481FD79B}" dt="2022-06-22T10:41:03.053" v="12787" actId="20577"/>
          <ac:spMkLst>
            <pc:docMk/>
            <pc:sldMk cId="3648521465" sldId="6872"/>
            <ac:spMk id="2" creationId="{524CE32E-B794-0CBD-051E-5319E1B5573F}"/>
          </ac:spMkLst>
        </pc:spChg>
      </pc:sldChg>
      <pc:sldChg chg="modSp add mod">
        <pc:chgData name="J L" userId="db437bf0cd8cf344" providerId="LiveId" clId="{3A00C90D-34B4-42AC-A378-9970481FD79B}" dt="2022-06-22T10:41:59.579" v="12815" actId="20577"/>
        <pc:sldMkLst>
          <pc:docMk/>
          <pc:sldMk cId="1200400473" sldId="6873"/>
        </pc:sldMkLst>
        <pc:spChg chg="mod">
          <ac:chgData name="J L" userId="db437bf0cd8cf344" providerId="LiveId" clId="{3A00C90D-34B4-42AC-A378-9970481FD79B}" dt="2022-06-22T10:41:59.579" v="12815" actId="20577"/>
          <ac:spMkLst>
            <pc:docMk/>
            <pc:sldMk cId="1200400473" sldId="6873"/>
            <ac:spMk id="2" creationId="{4F3E98E5-E490-3234-E199-E7212D9D85DE}"/>
          </ac:spMkLst>
        </pc:spChg>
      </pc:sldChg>
      <pc:sldChg chg="modSp add mod">
        <pc:chgData name="J L" userId="db437bf0cd8cf344" providerId="LiveId" clId="{3A00C90D-34B4-42AC-A378-9970481FD79B}" dt="2022-06-22T10:43:05.415" v="12843" actId="20577"/>
        <pc:sldMkLst>
          <pc:docMk/>
          <pc:sldMk cId="2138658931" sldId="6874"/>
        </pc:sldMkLst>
        <pc:spChg chg="mod">
          <ac:chgData name="J L" userId="db437bf0cd8cf344" providerId="LiveId" clId="{3A00C90D-34B4-42AC-A378-9970481FD79B}" dt="2022-06-22T10:43:05.415" v="12843" actId="20577"/>
          <ac:spMkLst>
            <pc:docMk/>
            <pc:sldMk cId="2138658931" sldId="6874"/>
            <ac:spMk id="2" creationId="{4F3E98E5-E490-3234-E199-E7212D9D85DE}"/>
          </ac:spMkLst>
        </pc:spChg>
      </pc:sldChg>
      <pc:sldMasterChg chg="del delSldLayout">
        <pc:chgData name="J L" userId="db437bf0cd8cf344" providerId="LiveId" clId="{3A00C90D-34B4-42AC-A378-9970481FD79B}" dt="2022-06-19T22:52:46.473" v="169" actId="47"/>
        <pc:sldMasterMkLst>
          <pc:docMk/>
          <pc:sldMasterMk cId="1448341335" sldId="2147487227"/>
        </pc:sldMasterMkLst>
        <pc:sldLayoutChg chg="del">
          <pc:chgData name="J L" userId="db437bf0cd8cf344" providerId="LiveId" clId="{3A00C90D-34B4-42AC-A378-9970481FD79B}" dt="2022-06-19T22:52:46.473" v="169" actId="47"/>
          <pc:sldLayoutMkLst>
            <pc:docMk/>
            <pc:sldMasterMk cId="1448341335" sldId="2147487227"/>
            <pc:sldLayoutMk cId="2868402733" sldId="2147487228"/>
          </pc:sldLayoutMkLst>
        </pc:sldLayoutChg>
        <pc:sldLayoutChg chg="del">
          <pc:chgData name="J L" userId="db437bf0cd8cf344" providerId="LiveId" clId="{3A00C90D-34B4-42AC-A378-9970481FD79B}" dt="2022-06-19T22:52:46.473" v="169" actId="47"/>
          <pc:sldLayoutMkLst>
            <pc:docMk/>
            <pc:sldMasterMk cId="1448341335" sldId="2147487227"/>
            <pc:sldLayoutMk cId="58890446" sldId="2147487229"/>
          </pc:sldLayoutMkLst>
        </pc:sldLayoutChg>
        <pc:sldLayoutChg chg="del">
          <pc:chgData name="J L" userId="db437bf0cd8cf344" providerId="LiveId" clId="{3A00C90D-34B4-42AC-A378-9970481FD79B}" dt="2022-06-19T22:52:46.473" v="169" actId="47"/>
          <pc:sldLayoutMkLst>
            <pc:docMk/>
            <pc:sldMasterMk cId="1448341335" sldId="2147487227"/>
            <pc:sldLayoutMk cId="2408459015" sldId="2147487230"/>
          </pc:sldLayoutMkLst>
        </pc:sldLayoutChg>
        <pc:sldLayoutChg chg="del">
          <pc:chgData name="J L" userId="db437bf0cd8cf344" providerId="LiveId" clId="{3A00C90D-34B4-42AC-A378-9970481FD79B}" dt="2022-06-19T22:52:46.473" v="169" actId="47"/>
          <pc:sldLayoutMkLst>
            <pc:docMk/>
            <pc:sldMasterMk cId="1448341335" sldId="2147487227"/>
            <pc:sldLayoutMk cId="3105190139" sldId="2147487231"/>
          </pc:sldLayoutMkLst>
        </pc:sldLayoutChg>
        <pc:sldLayoutChg chg="del">
          <pc:chgData name="J L" userId="db437bf0cd8cf344" providerId="LiveId" clId="{3A00C90D-34B4-42AC-A378-9970481FD79B}" dt="2022-06-19T22:52:46.473" v="169" actId="47"/>
          <pc:sldLayoutMkLst>
            <pc:docMk/>
            <pc:sldMasterMk cId="1448341335" sldId="2147487227"/>
            <pc:sldLayoutMk cId="1535883397" sldId="2147487232"/>
          </pc:sldLayoutMkLst>
        </pc:sldLayoutChg>
        <pc:sldLayoutChg chg="del">
          <pc:chgData name="J L" userId="db437bf0cd8cf344" providerId="LiveId" clId="{3A00C90D-34B4-42AC-A378-9970481FD79B}" dt="2022-06-19T22:52:46.473" v="169" actId="47"/>
          <pc:sldLayoutMkLst>
            <pc:docMk/>
            <pc:sldMasterMk cId="1448341335" sldId="2147487227"/>
            <pc:sldLayoutMk cId="1466558767" sldId="2147487233"/>
          </pc:sldLayoutMkLst>
        </pc:sldLayoutChg>
        <pc:sldLayoutChg chg="del">
          <pc:chgData name="J L" userId="db437bf0cd8cf344" providerId="LiveId" clId="{3A00C90D-34B4-42AC-A378-9970481FD79B}" dt="2022-06-19T22:52:46.473" v="169" actId="47"/>
          <pc:sldLayoutMkLst>
            <pc:docMk/>
            <pc:sldMasterMk cId="1448341335" sldId="2147487227"/>
            <pc:sldLayoutMk cId="4089280126" sldId="2147487234"/>
          </pc:sldLayoutMkLst>
        </pc:sldLayoutChg>
        <pc:sldLayoutChg chg="del">
          <pc:chgData name="J L" userId="db437bf0cd8cf344" providerId="LiveId" clId="{3A00C90D-34B4-42AC-A378-9970481FD79B}" dt="2022-06-19T22:52:46.473" v="169" actId="47"/>
          <pc:sldLayoutMkLst>
            <pc:docMk/>
            <pc:sldMasterMk cId="1448341335" sldId="2147487227"/>
            <pc:sldLayoutMk cId="1110641024" sldId="2147487235"/>
          </pc:sldLayoutMkLst>
        </pc:sldLayoutChg>
        <pc:sldLayoutChg chg="del">
          <pc:chgData name="J L" userId="db437bf0cd8cf344" providerId="LiveId" clId="{3A00C90D-34B4-42AC-A378-9970481FD79B}" dt="2022-06-19T22:52:46.473" v="169" actId="47"/>
          <pc:sldLayoutMkLst>
            <pc:docMk/>
            <pc:sldMasterMk cId="1448341335" sldId="2147487227"/>
            <pc:sldLayoutMk cId="1621157792" sldId="2147487236"/>
          </pc:sldLayoutMkLst>
        </pc:sldLayoutChg>
        <pc:sldLayoutChg chg="del">
          <pc:chgData name="J L" userId="db437bf0cd8cf344" providerId="LiveId" clId="{3A00C90D-34B4-42AC-A378-9970481FD79B}" dt="2022-06-19T22:52:46.473" v="169" actId="47"/>
          <pc:sldLayoutMkLst>
            <pc:docMk/>
            <pc:sldMasterMk cId="1448341335" sldId="2147487227"/>
            <pc:sldLayoutMk cId="3836755994" sldId="2147487237"/>
          </pc:sldLayoutMkLst>
        </pc:sldLayoutChg>
        <pc:sldLayoutChg chg="del">
          <pc:chgData name="J L" userId="db437bf0cd8cf344" providerId="LiveId" clId="{3A00C90D-34B4-42AC-A378-9970481FD79B}" dt="2022-06-19T22:52:46.473" v="169" actId="47"/>
          <pc:sldLayoutMkLst>
            <pc:docMk/>
            <pc:sldMasterMk cId="1448341335" sldId="2147487227"/>
            <pc:sldLayoutMk cId="3749403015" sldId="2147487238"/>
          </pc:sldLayoutMkLst>
        </pc:sldLayoutChg>
        <pc:sldLayoutChg chg="del">
          <pc:chgData name="J L" userId="db437bf0cd8cf344" providerId="LiveId" clId="{3A00C90D-34B4-42AC-A378-9970481FD79B}" dt="2022-06-19T22:52:46.473" v="169" actId="47"/>
          <pc:sldLayoutMkLst>
            <pc:docMk/>
            <pc:sldMasterMk cId="1448341335" sldId="2147487227"/>
            <pc:sldLayoutMk cId="3358413723" sldId="2147487239"/>
          </pc:sldLayoutMkLst>
        </pc:sldLayoutChg>
        <pc:sldLayoutChg chg="del">
          <pc:chgData name="J L" userId="db437bf0cd8cf344" providerId="LiveId" clId="{3A00C90D-34B4-42AC-A378-9970481FD79B}" dt="2022-06-19T22:52:46.473" v="169" actId="47"/>
          <pc:sldLayoutMkLst>
            <pc:docMk/>
            <pc:sldMasterMk cId="1448341335" sldId="2147487227"/>
            <pc:sldLayoutMk cId="1173235958" sldId="2147487240"/>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AC167E78-EA36-40A1-A9A0-B443C6CB1F60}" type="datetimeFigureOut">
              <a:rPr lang="en-US" smtClean="0"/>
              <a:pPr/>
              <a:t>1/20/23</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E401BE2-F7AC-4C50-A6E5-F6C806E13D7E}" type="slidenum">
              <a:rPr lang="en-US" smtClean="0"/>
              <a:pPr/>
              <a:t>‹#›</a:t>
            </a:fld>
            <a:endParaRPr lang="en-US"/>
          </a:p>
        </p:txBody>
      </p:sp>
    </p:spTree>
    <p:extLst>
      <p:ext uri="{BB962C8B-B14F-4D97-AF65-F5344CB8AC3E}">
        <p14:creationId xmlns:p14="http://schemas.microsoft.com/office/powerpoint/2010/main" val="10462981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8D89EF4-2B2A-4F54-A6DD-1EB35DCF17B3}" type="datetimeFigureOut">
              <a:rPr lang="en-US" smtClean="0"/>
              <a:pPr/>
              <a:t>1/20/23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B959945-7217-484B-8E74-88DC87A74BB0}" type="slidenum">
              <a:rPr lang="en-US" smtClean="0"/>
              <a:pPr/>
              <a:t>‹#›</a:t>
            </a:fld>
            <a:endParaRPr lang="en-US"/>
          </a:p>
        </p:txBody>
      </p:sp>
    </p:spTree>
    <p:extLst>
      <p:ext uri="{BB962C8B-B14F-4D97-AF65-F5344CB8AC3E}">
        <p14:creationId xmlns:p14="http://schemas.microsoft.com/office/powerpoint/2010/main" val="355807056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620855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Approximate string matching is typically implemented as a dynamic programming based algorithm, which has quadratic time and space complexity. Therefore, it is desirable to find lower-complexity algorithms for ASM.</a:t>
            </a:r>
          </a:p>
          <a:p>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16</a:t>
            </a:fld>
            <a:endParaRPr lang="en-US"/>
          </a:p>
        </p:txBody>
      </p:sp>
    </p:spTree>
    <p:extLst>
      <p:ext uri="{BB962C8B-B14F-4D97-AF65-F5344CB8AC3E}">
        <p14:creationId xmlns:p14="http://schemas.microsoft.com/office/powerpoint/2010/main" val="13716983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17</a:t>
            </a:fld>
            <a:endParaRPr lang="en-US"/>
          </a:p>
        </p:txBody>
      </p:sp>
    </p:spTree>
    <p:extLst>
      <p:ext uri="{BB962C8B-B14F-4D97-AF65-F5344CB8AC3E}">
        <p14:creationId xmlns:p14="http://schemas.microsoft.com/office/powerpoint/2010/main" val="3292298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959945-7217-484B-8E74-88DC87A74BB0}" type="slidenum">
              <a:rPr lang="en-US" smtClean="0"/>
              <a:pPr/>
              <a:t>18</a:t>
            </a:fld>
            <a:endParaRPr lang="en-US"/>
          </a:p>
        </p:txBody>
      </p:sp>
    </p:spTree>
    <p:extLst>
      <p:ext uri="{BB962C8B-B14F-4D97-AF65-F5344CB8AC3E}">
        <p14:creationId xmlns:p14="http://schemas.microsoft.com/office/powerpoint/2010/main" val="30499767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800" dirty="0">
              <a:solidFill>
                <a:srgbClr val="B31B1B"/>
              </a:solidFill>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35E676A0-33B1-4B4B-B1AA-B0B917FCAA93}" type="slidenum">
              <a:rPr lang="en-US" smtClean="0"/>
              <a:t>36</a:t>
            </a:fld>
            <a:endParaRPr lang="en-US"/>
          </a:p>
        </p:txBody>
      </p:sp>
    </p:spTree>
    <p:extLst>
      <p:ext uri="{BB962C8B-B14F-4D97-AF65-F5344CB8AC3E}">
        <p14:creationId xmlns:p14="http://schemas.microsoft.com/office/powerpoint/2010/main" val="7555034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we observe that </a:t>
            </a:r>
            <a:r>
              <a:rPr lang="en-US" dirty="0" err="1"/>
              <a:t>GenASM</a:t>
            </a:r>
            <a:r>
              <a:rPr lang="en-US" dirty="0"/>
              <a:t> stores 3 edges per table entry for traceback.</a:t>
            </a:r>
          </a:p>
          <a:p>
            <a:r>
              <a:rPr lang="en-US" dirty="0"/>
              <a:t>[Click] We show it is sufficient to store the table entries directly, from which edges can then be regenerated during traceback as needed.</a:t>
            </a:r>
          </a:p>
          <a:p>
            <a:r>
              <a:rPr lang="en-US" dirty="0"/>
              <a:t>The overhead of regenerating edges is small, because traceback traverses only a single path across the table, thus few edges need to be regenerated.</a:t>
            </a:r>
          </a:p>
          <a:p>
            <a:r>
              <a:rPr lang="en-US" dirty="0"/>
              <a:t>We call this improvement Store Entries, Not Edges, SENE.</a:t>
            </a:r>
          </a:p>
          <a:p>
            <a:r>
              <a:rPr lang="en-US" dirty="0"/>
              <a:t>[Click] It results in a 3x reduction in memory footprint and data movement.</a:t>
            </a:r>
          </a:p>
        </p:txBody>
      </p:sp>
      <p:sp>
        <p:nvSpPr>
          <p:cNvPr id="4" name="Slide Number Placeholder 3"/>
          <p:cNvSpPr>
            <a:spLocks noGrp="1"/>
          </p:cNvSpPr>
          <p:nvPr>
            <p:ph type="sldNum" sz="quarter" idx="5"/>
          </p:nvPr>
        </p:nvSpPr>
        <p:spPr/>
        <p:txBody>
          <a:bodyPr/>
          <a:lstStyle/>
          <a:p>
            <a:fld id="{C0529AF4-9733-4245-A38E-6E2258071B12}" type="slidenum">
              <a:rPr lang="en-US" altLang="en-US" smtClean="0"/>
              <a:pPr/>
              <a:t>37</a:t>
            </a:fld>
            <a:endParaRPr lang="en-US" altLang="en-US"/>
          </a:p>
        </p:txBody>
      </p:sp>
    </p:spTree>
    <p:extLst>
      <p:ext uri="{BB962C8B-B14F-4D97-AF65-F5344CB8AC3E}">
        <p14:creationId xmlns:p14="http://schemas.microsoft.com/office/powerpoint/2010/main" val="3424553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Second, we observe that </a:t>
            </a:r>
            <a:r>
              <a:rPr lang="en-US" dirty="0" err="1"/>
              <a:t>GenASM’s</a:t>
            </a:r>
            <a:r>
              <a:rPr lang="en-US" dirty="0"/>
              <a:t> traceback does not cross the entire table.</a:t>
            </a:r>
          </a:p>
          <a:p>
            <a:r>
              <a:rPr lang="en-US" dirty="0"/>
              <a:t>[Click] Thus, Scrooge discards entries that are never reached.</a:t>
            </a:r>
          </a:p>
          <a:p>
            <a:r>
              <a:rPr lang="en-US" dirty="0"/>
              <a:t>[Click] This results in a 4x reduction in memory footprint and data movement.</a:t>
            </a:r>
          </a:p>
          <a:p>
            <a:r>
              <a:rPr lang="en-US" dirty="0"/>
              <a:t>We call this improvement DENT, Discard Entries Not used by Traceback.</a:t>
            </a:r>
          </a:p>
        </p:txBody>
      </p:sp>
      <p:sp>
        <p:nvSpPr>
          <p:cNvPr id="4" name="Slide Number Placeholder 3"/>
          <p:cNvSpPr>
            <a:spLocks noGrp="1"/>
          </p:cNvSpPr>
          <p:nvPr>
            <p:ph type="sldNum" sz="quarter" idx="5"/>
          </p:nvPr>
        </p:nvSpPr>
        <p:spPr/>
        <p:txBody>
          <a:bodyPr/>
          <a:lstStyle/>
          <a:p>
            <a:fld id="{C0529AF4-9733-4245-A38E-6E2258071B12}" type="slidenum">
              <a:rPr lang="en-US" altLang="en-US" smtClean="0"/>
              <a:pPr/>
              <a:t>38</a:t>
            </a:fld>
            <a:endParaRPr lang="en-US" altLang="en-US"/>
          </a:p>
        </p:txBody>
      </p:sp>
    </p:spTree>
    <p:extLst>
      <p:ext uri="{BB962C8B-B14F-4D97-AF65-F5344CB8AC3E}">
        <p14:creationId xmlns:p14="http://schemas.microsoft.com/office/powerpoint/2010/main" val="23223540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959945-7217-484B-8E74-88DC87A74BB0}" type="slidenum">
              <a:rPr lang="en-US" smtClean="0"/>
              <a:pPr/>
              <a:t>42</a:t>
            </a:fld>
            <a:endParaRPr lang="en-US"/>
          </a:p>
        </p:txBody>
      </p:sp>
    </p:spTree>
    <p:extLst>
      <p:ext uri="{BB962C8B-B14F-4D97-AF65-F5344CB8AC3E}">
        <p14:creationId xmlns:p14="http://schemas.microsoft.com/office/powerpoint/2010/main" val="17615208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959945-7217-484B-8E74-88DC87A74BB0}" type="slidenum">
              <a:rPr lang="en-US" smtClean="0"/>
              <a:pPr/>
              <a:t>55</a:t>
            </a:fld>
            <a:endParaRPr lang="en-US"/>
          </a:p>
        </p:txBody>
      </p:sp>
    </p:spTree>
    <p:extLst>
      <p:ext uri="{BB962C8B-B14F-4D97-AF65-F5344CB8AC3E}">
        <p14:creationId xmlns:p14="http://schemas.microsoft.com/office/powerpoint/2010/main" val="14129532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s-ES_tradnl" dirty="0"/>
          </a:p>
        </p:txBody>
      </p:sp>
      <p:sp>
        <p:nvSpPr>
          <p:cNvPr id="4" name="Marcador de número de diapositiva 3"/>
          <p:cNvSpPr>
            <a:spLocks noGrp="1"/>
          </p:cNvSpPr>
          <p:nvPr>
            <p:ph type="sldNum" sz="quarter" idx="10"/>
          </p:nvPr>
        </p:nvSpPr>
        <p:spPr/>
        <p:txBody>
          <a:bodyPr/>
          <a:lstStyle/>
          <a:p>
            <a:fld id="{5041B4A3-416A-FE48-B898-118D75DBF39A}" type="slidenum">
              <a:rPr lang="es-ES_tradnl" smtClean="0"/>
              <a:pPr/>
              <a:t>56</a:t>
            </a:fld>
            <a:endParaRPr lang="es-ES_tradnl"/>
          </a:p>
        </p:txBody>
      </p:sp>
    </p:spTree>
    <p:extLst>
      <p:ext uri="{BB962C8B-B14F-4D97-AF65-F5344CB8AC3E}">
        <p14:creationId xmlns:p14="http://schemas.microsoft.com/office/powerpoint/2010/main" val="22932199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normAutofit/>
          </a:bodyPr>
          <a:lstStyle/>
          <a:p>
            <a:endParaRPr lang="es-ES_tradnl" dirty="0"/>
          </a:p>
        </p:txBody>
      </p:sp>
      <p:sp>
        <p:nvSpPr>
          <p:cNvPr id="4" name="Marcador de número de diapositiva 3"/>
          <p:cNvSpPr>
            <a:spLocks noGrp="1"/>
          </p:cNvSpPr>
          <p:nvPr>
            <p:ph type="sldNum" sz="quarter" idx="10"/>
          </p:nvPr>
        </p:nvSpPr>
        <p:spPr/>
        <p:txBody>
          <a:bodyPr/>
          <a:lstStyle/>
          <a:p>
            <a:fld id="{5041B4A3-416A-FE48-B898-118D75DBF39A}" type="slidenum">
              <a:rPr lang="es-ES_tradnl" smtClean="0"/>
              <a:pPr/>
              <a:t>57</a:t>
            </a:fld>
            <a:endParaRPr lang="es-ES_tradnl"/>
          </a:p>
        </p:txBody>
      </p:sp>
    </p:spTree>
    <p:extLst>
      <p:ext uri="{BB962C8B-B14F-4D97-AF65-F5344CB8AC3E}">
        <p14:creationId xmlns:p14="http://schemas.microsoft.com/office/powerpoint/2010/main" val="1628346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Genome sequencing, which enables us to determine the DNA sequence of an organism, [CLICK] plays a pivotal role in areas such as personalized medicine, outbreak tracing (like COVID-19), and the understanding of evolution.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t>However, there is no …</a:t>
            </a:r>
          </a:p>
        </p:txBody>
      </p:sp>
      <p:sp>
        <p:nvSpPr>
          <p:cNvPr id="4" name="Slide Number Placeholder 3"/>
          <p:cNvSpPr>
            <a:spLocks noGrp="1"/>
          </p:cNvSpPr>
          <p:nvPr>
            <p:ph type="sldNum" sz="quarter" idx="5"/>
          </p:nvPr>
        </p:nvSpPr>
        <p:spPr/>
        <p:txBody>
          <a:bodyPr/>
          <a:lstStyle/>
          <a:p>
            <a:fld id="{47139A41-7A76-1D40-B3BE-29B670EC38FE}" type="slidenum">
              <a:rPr lang="en-US" smtClean="0"/>
              <a:t>3</a:t>
            </a:fld>
            <a:endParaRPr lang="en-US"/>
          </a:p>
        </p:txBody>
      </p:sp>
    </p:spTree>
    <p:extLst>
      <p:ext uri="{BB962C8B-B14F-4D97-AF65-F5344CB8AC3E}">
        <p14:creationId xmlns:p14="http://schemas.microsoft.com/office/powerpoint/2010/main" val="18325311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58</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436637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ONT, PacBio, Illumina</a:t>
            </a:r>
          </a:p>
          <a:p>
            <a:endParaRPr lang="en-US" dirty="0"/>
          </a:p>
          <a:p>
            <a:r>
              <a:rPr lang="en-US" dirty="0"/>
              <a:t>[CLICK] Based on the sequencing device, we obtain either short reads or long reads.</a:t>
            </a:r>
          </a:p>
        </p:txBody>
      </p:sp>
      <p:sp>
        <p:nvSpPr>
          <p:cNvPr id="4" name="Slide Number Placeholder 3"/>
          <p:cNvSpPr>
            <a:spLocks noGrp="1"/>
          </p:cNvSpPr>
          <p:nvPr>
            <p:ph type="sldNum" sz="quarter" idx="5"/>
          </p:nvPr>
        </p:nvSpPr>
        <p:spPr/>
        <p:txBody>
          <a:bodyPr/>
          <a:lstStyle/>
          <a:p>
            <a:fld id="{47139A41-7A76-1D40-B3BE-29B670EC38FE}" type="slidenum">
              <a:rPr lang="en-US" smtClean="0"/>
              <a:t>6</a:t>
            </a:fld>
            <a:endParaRPr lang="en-US"/>
          </a:p>
        </p:txBody>
      </p:sp>
    </p:spTree>
    <p:extLst>
      <p:ext uri="{BB962C8B-B14F-4D97-AF65-F5344CB8AC3E}">
        <p14:creationId xmlns:p14="http://schemas.microsoft.com/office/powerpoint/2010/main" val="24169085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the compute power doesn’t match up with this trend.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Modern sequencing machines generate read fragments at an exponentially higher rate than prior sequencing technologies, with their growth far outpacing the growth in computational power in recent years </a:t>
            </a:r>
            <a:endParaRPr lang="en-US" dirty="0">
              <a:effectLst/>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the Illumina </a:t>
            </a:r>
            <a:r>
              <a:rPr lang="en-US" sz="1200" kern="1200" dirty="0" err="1">
                <a:solidFill>
                  <a:schemeClr val="tx1"/>
                </a:solidFill>
                <a:effectLst/>
                <a:latin typeface="+mn-lt"/>
                <a:ea typeface="+mn-ea"/>
                <a:cs typeface="+mn-cs"/>
              </a:rPr>
              <a:t>NovaSeq</a:t>
            </a:r>
            <a:r>
              <a:rPr lang="en-US" sz="1200" kern="1200" dirty="0">
                <a:solidFill>
                  <a:schemeClr val="tx1"/>
                </a:solidFill>
                <a:effectLst/>
                <a:latin typeface="+mn-lt"/>
                <a:ea typeface="+mn-ea"/>
                <a:cs typeface="+mn-cs"/>
              </a:rPr>
              <a:t> 6000 system can sequence about 48 human whole genomes at 30× genome coverage (the av- </a:t>
            </a:r>
            <a:r>
              <a:rPr lang="en-US" sz="1200" kern="1200" dirty="0" err="1">
                <a:solidFill>
                  <a:schemeClr val="tx1"/>
                </a:solidFill>
                <a:effectLst/>
                <a:latin typeface="+mn-lt"/>
                <a:ea typeface="+mn-ea"/>
                <a:cs typeface="+mn-cs"/>
              </a:rPr>
              <a:t>erage</a:t>
            </a:r>
            <a:r>
              <a:rPr lang="en-US" sz="1200" kern="1200" dirty="0">
                <a:solidFill>
                  <a:schemeClr val="tx1"/>
                </a:solidFill>
                <a:effectLst/>
                <a:latin typeface="+mn-lt"/>
                <a:ea typeface="+mn-ea"/>
                <a:cs typeface="+mn-cs"/>
              </a:rPr>
              <a:t> number of times a genomic base is sequenced) in about two days. However, analyzing (performing mapping and variant calling) the sequencing data of a </a:t>
            </a:r>
            <a:r>
              <a:rPr lang="en-US" sz="1200" i="1" kern="1200" dirty="0">
                <a:solidFill>
                  <a:schemeClr val="tx1"/>
                </a:solidFill>
                <a:effectLst/>
                <a:latin typeface="+mn-lt"/>
                <a:ea typeface="+mn-ea"/>
                <a:cs typeface="+mn-cs"/>
              </a:rPr>
              <a:t>single </a:t>
            </a:r>
            <a:r>
              <a:rPr lang="en-US" sz="1200" kern="1200" dirty="0">
                <a:solidFill>
                  <a:schemeClr val="tx1"/>
                </a:solidFill>
                <a:effectLst/>
                <a:latin typeface="+mn-lt"/>
                <a:ea typeface="+mn-ea"/>
                <a:cs typeface="+mn-cs"/>
              </a:rPr>
              <a:t>human genome requires over 32 CPU hours on a 48-core Intel Xeon processor, 23 of which are spent on read mapping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5"/>
          </p:nvPr>
        </p:nvSpPr>
        <p:spPr/>
        <p:txBody>
          <a:bodyPr/>
          <a:lstStyle/>
          <a:p>
            <a:fld id="{47139A41-7A76-1D40-B3BE-29B670EC38FE}" type="slidenum">
              <a:rPr lang="en-US" smtClean="0"/>
              <a:t>7</a:t>
            </a:fld>
            <a:endParaRPr lang="en-US"/>
          </a:p>
        </p:txBody>
      </p:sp>
    </p:spTree>
    <p:extLst>
      <p:ext uri="{BB962C8B-B14F-4D97-AF65-F5344CB8AC3E}">
        <p14:creationId xmlns:p14="http://schemas.microsoft.com/office/powerpoint/2010/main" val="3483171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the compute power doesn’t match up with this trend.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Modern sequencing machines generate read fragments at an exponentially higher rate than prior sequencing technologies, with their growth far outpacing the growth in computational power in recent years </a:t>
            </a:r>
            <a:endParaRPr lang="en-US" dirty="0">
              <a:effectLst/>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the Illumina </a:t>
            </a:r>
            <a:r>
              <a:rPr lang="en-US" sz="1200" kern="1200" dirty="0" err="1">
                <a:solidFill>
                  <a:schemeClr val="tx1"/>
                </a:solidFill>
                <a:effectLst/>
                <a:latin typeface="+mn-lt"/>
                <a:ea typeface="+mn-ea"/>
                <a:cs typeface="+mn-cs"/>
              </a:rPr>
              <a:t>NovaSeq</a:t>
            </a:r>
            <a:r>
              <a:rPr lang="en-US" sz="1200" kern="1200" dirty="0">
                <a:solidFill>
                  <a:schemeClr val="tx1"/>
                </a:solidFill>
                <a:effectLst/>
                <a:latin typeface="+mn-lt"/>
                <a:ea typeface="+mn-ea"/>
                <a:cs typeface="+mn-cs"/>
              </a:rPr>
              <a:t> 6000 system can sequence about 48 human whole genomes at 30× genome coverage (the av- </a:t>
            </a:r>
            <a:r>
              <a:rPr lang="en-US" sz="1200" kern="1200" dirty="0" err="1">
                <a:solidFill>
                  <a:schemeClr val="tx1"/>
                </a:solidFill>
                <a:effectLst/>
                <a:latin typeface="+mn-lt"/>
                <a:ea typeface="+mn-ea"/>
                <a:cs typeface="+mn-cs"/>
              </a:rPr>
              <a:t>erage</a:t>
            </a:r>
            <a:r>
              <a:rPr lang="en-US" sz="1200" kern="1200" dirty="0">
                <a:solidFill>
                  <a:schemeClr val="tx1"/>
                </a:solidFill>
                <a:effectLst/>
                <a:latin typeface="+mn-lt"/>
                <a:ea typeface="+mn-ea"/>
                <a:cs typeface="+mn-cs"/>
              </a:rPr>
              <a:t> number of times a genomic base is sequenced) in about two days. However, analyzing (performing mapping and variant calling) the sequencing data of a </a:t>
            </a:r>
            <a:r>
              <a:rPr lang="en-US" sz="1200" i="1" kern="1200" dirty="0">
                <a:solidFill>
                  <a:schemeClr val="tx1"/>
                </a:solidFill>
                <a:effectLst/>
                <a:latin typeface="+mn-lt"/>
                <a:ea typeface="+mn-ea"/>
                <a:cs typeface="+mn-cs"/>
              </a:rPr>
              <a:t>single </a:t>
            </a:r>
            <a:r>
              <a:rPr lang="en-US" sz="1200" kern="1200" dirty="0">
                <a:solidFill>
                  <a:schemeClr val="tx1"/>
                </a:solidFill>
                <a:effectLst/>
                <a:latin typeface="+mn-lt"/>
                <a:ea typeface="+mn-ea"/>
                <a:cs typeface="+mn-cs"/>
              </a:rPr>
              <a:t>human genome requires over 32 CPU hours on a 48-core Intel Xeon processor, 23 of which are spent on read mapping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p:txBody>
      </p:sp>
      <p:sp>
        <p:nvSpPr>
          <p:cNvPr id="4" name="Slide Number Placeholder 3"/>
          <p:cNvSpPr>
            <a:spLocks noGrp="1"/>
          </p:cNvSpPr>
          <p:nvPr>
            <p:ph type="sldNum" sz="quarter" idx="5"/>
          </p:nvPr>
        </p:nvSpPr>
        <p:spPr/>
        <p:txBody>
          <a:bodyPr/>
          <a:lstStyle/>
          <a:p>
            <a:fld id="{47139A41-7A76-1D40-B3BE-29B670EC38FE}" type="slidenum">
              <a:rPr lang="en-US" smtClean="0"/>
              <a:t>8</a:t>
            </a:fld>
            <a:endParaRPr lang="en-US"/>
          </a:p>
        </p:txBody>
      </p:sp>
    </p:spTree>
    <p:extLst>
      <p:ext uri="{BB962C8B-B14F-4D97-AF65-F5344CB8AC3E}">
        <p14:creationId xmlns:p14="http://schemas.microsoft.com/office/powerpoint/2010/main" val="42145562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I say analysis, what do I mean. What I mean is how we will analyze these reads.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They can then be analyzed following two different approaches: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First one is Read mapping and it is the process of aligning the reads against the reference genome to detect sequencing errors and variations in the sequenced genome.</a:t>
            </a:r>
          </a:p>
          <a:p>
            <a:r>
              <a:rPr lang="en-US" sz="1200" kern="1200" dirty="0">
                <a:solidFill>
                  <a:schemeClr val="tx1"/>
                </a:solidFill>
                <a:effectLst/>
                <a:latin typeface="+mn-lt"/>
                <a:ea typeface="+mn-ea"/>
                <a:cs typeface="+mn-cs"/>
              </a:rPr>
              <a:t>And the second approach is de novo assembly, which is the method of combining the reads to construct the original sequence when a reference genome does not exist. </a:t>
            </a:r>
          </a:p>
          <a:p>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endParaRPr lang="en-US" dirty="0"/>
          </a:p>
          <a:p>
            <a:endParaRPr lang="en-US" dirty="0"/>
          </a:p>
        </p:txBody>
      </p:sp>
      <p:sp>
        <p:nvSpPr>
          <p:cNvPr id="4" name="Slide Number Placeholder 3"/>
          <p:cNvSpPr>
            <a:spLocks noGrp="1"/>
          </p:cNvSpPr>
          <p:nvPr>
            <p:ph type="sldNum" sz="quarter" idx="10"/>
          </p:nvPr>
        </p:nvSpPr>
        <p:spPr/>
        <p:txBody>
          <a:bodyPr/>
          <a:lstStyle/>
          <a:p>
            <a:fld id="{2A29B5B4-DF53-9241-A035-39249688D76D}" type="slidenum">
              <a:rPr lang="en-US" smtClean="0"/>
              <a:t>10</a:t>
            </a:fld>
            <a:endParaRPr lang="en-US"/>
          </a:p>
        </p:txBody>
      </p:sp>
    </p:spTree>
    <p:extLst>
      <p:ext uri="{BB962C8B-B14F-4D97-AF65-F5344CB8AC3E}">
        <p14:creationId xmlns:p14="http://schemas.microsoft.com/office/powerpoint/2010/main" val="3825630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In read mapping, we take each read, align it to one or more possible locations within the reference genome, and find the matches and differences between the read and the reference genome segment at that location.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Multiple steps of read mapping must account for the sequencing errors, and for the differences caused by genetic variations. As a result, read mapping must perform approximate string matching (ASM).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However, it is one of the main contributors of the computational power and memory bandwidth limitations of existing systems bottleneck.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p>
        </p:txBody>
      </p:sp>
      <p:sp>
        <p:nvSpPr>
          <p:cNvPr id="4" name="Slide Number Placeholder 3"/>
          <p:cNvSpPr>
            <a:spLocks noGrp="1"/>
          </p:cNvSpPr>
          <p:nvPr>
            <p:ph type="sldNum" sz="quarter" idx="5"/>
          </p:nvPr>
        </p:nvSpPr>
        <p:spPr/>
        <p:txBody>
          <a:bodyPr/>
          <a:lstStyle/>
          <a:p>
            <a:fld id="{47139A41-7A76-1D40-B3BE-29B670EC38FE}" type="slidenum">
              <a:rPr lang="en-US" smtClean="0"/>
              <a:t>11</a:t>
            </a:fld>
            <a:endParaRPr lang="en-US"/>
          </a:p>
        </p:txBody>
      </p:sp>
    </p:spTree>
    <p:extLst>
      <p:ext uri="{BB962C8B-B14F-4D97-AF65-F5344CB8AC3E}">
        <p14:creationId xmlns:p14="http://schemas.microsoft.com/office/powerpoint/2010/main" val="4228962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Let’s look at approximate string matching and the bitap algorithm in detail.</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As I introduced, the reads may not exactly map to the reference genome due to genetic variations and sequencing errors. </a:t>
            </a:r>
          </a:p>
          <a:p>
            <a:r>
              <a:rPr lang="en-US" sz="1000" kern="1200" dirty="0">
                <a:solidFill>
                  <a:schemeClr val="tx1"/>
                </a:solidFill>
                <a:effectLst/>
                <a:latin typeface="+mn-lt"/>
                <a:ea typeface="+mn-ea"/>
                <a:cs typeface="+mn-cs"/>
              </a:rPr>
              <a:t>[CLICK]  As we can see from this example, these errors and differences (which are also known as edits) can take the form of base [CLICK] deletions, [CLICK] substitutions and [CLICK] insertions. </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[CLICK] So we need approximate string matching (ASM). </a:t>
            </a:r>
          </a:p>
          <a:p>
            <a:r>
              <a:rPr lang="en-US" sz="1000" kern="1200" dirty="0">
                <a:solidFill>
                  <a:schemeClr val="tx1"/>
                </a:solidFill>
                <a:effectLst/>
                <a:latin typeface="+mn-lt"/>
                <a:ea typeface="+mn-ea"/>
                <a:cs typeface="+mn-cs"/>
              </a:rPr>
              <a:t>[CLICK] The goal of approximate string matching is to detect these differences and similarities between two sequences. </a:t>
            </a:r>
          </a:p>
          <a:p>
            <a:endParaRPr lang="en-US" sz="1000" kern="1200" dirty="0">
              <a:solidFill>
                <a:schemeClr val="tx1"/>
              </a:solidFill>
              <a:effectLst/>
              <a:latin typeface="+mn-lt"/>
              <a:ea typeface="+mn-ea"/>
              <a:cs typeface="+mn-cs"/>
            </a:endParaRPr>
          </a:p>
          <a:p>
            <a:r>
              <a:rPr lang="en-US" sz="1000" kern="1200" dirty="0">
                <a:solidFill>
                  <a:schemeClr val="tx1"/>
                </a:solidFill>
                <a:effectLst/>
                <a:latin typeface="+mn-lt"/>
                <a:ea typeface="+mn-ea"/>
                <a:cs typeface="+mn-cs"/>
              </a:rPr>
              <a:t>[CLICK] In genomics, ASM is required </a:t>
            </a:r>
          </a:p>
          <a:p>
            <a:r>
              <a:rPr lang="en-US" sz="1000" kern="1200" dirty="0">
                <a:solidFill>
                  <a:schemeClr val="tx1"/>
                </a:solidFill>
                <a:effectLst/>
                <a:latin typeface="+mn-lt"/>
                <a:ea typeface="+mn-ea"/>
                <a:cs typeface="+mn-cs"/>
              </a:rPr>
              <a:t>[CLICK] (1) to determine the minimum number of edits between two genomic sequences (which is called edit distance), and also </a:t>
            </a:r>
          </a:p>
          <a:p>
            <a:r>
              <a:rPr lang="en-US" sz="1000" kern="1200" dirty="0">
                <a:solidFill>
                  <a:schemeClr val="tx1"/>
                </a:solidFill>
                <a:effectLst/>
                <a:latin typeface="+mn-lt"/>
                <a:ea typeface="+mn-ea"/>
                <a:cs typeface="+mn-cs"/>
              </a:rPr>
              <a:t>[CLICK] (2) to find the optimal alignment with a traceback step., where we find the sequence of  matches, substitutions, insertions and deletions, along with their positions.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057B29E-981E-4B62-B6B9-A448AF3A78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5522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Approximate string matching is typically implemented as a dynamic programming based algorithm, which has quadratic time and space complexity. Therefore, it is desirable to find lower-complexity algorithms for ASM.</a:t>
            </a:r>
          </a:p>
          <a:p>
            <a:endParaRPr lang="en-US" dirty="0"/>
          </a:p>
        </p:txBody>
      </p:sp>
      <p:sp>
        <p:nvSpPr>
          <p:cNvPr id="4" name="Slide Number Placeholder 3"/>
          <p:cNvSpPr>
            <a:spLocks noGrp="1"/>
          </p:cNvSpPr>
          <p:nvPr>
            <p:ph type="sldNum" sz="quarter" idx="5"/>
          </p:nvPr>
        </p:nvSpPr>
        <p:spPr/>
        <p:txBody>
          <a:bodyPr/>
          <a:lstStyle/>
          <a:p>
            <a:fld id="{47139A41-7A76-1D40-B3BE-29B670EC38FE}" type="slidenum">
              <a:rPr lang="en-US" smtClean="0"/>
              <a:t>15</a:t>
            </a:fld>
            <a:endParaRPr lang="en-US"/>
          </a:p>
        </p:txBody>
      </p:sp>
    </p:spTree>
    <p:extLst>
      <p:ext uri="{BB962C8B-B14F-4D97-AF65-F5344CB8AC3E}">
        <p14:creationId xmlns:p14="http://schemas.microsoft.com/office/powerpoint/2010/main" val="3315815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4.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0.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0.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0.xml"/></Relationships>
</file>

<file path=ppt/slideLayouts/_rels/slideLayout31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0.xml"/></Relationships>
</file>

<file path=ppt/slideLayouts/_rels/slideLayout31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0.xml"/></Relationships>
</file>

<file path=ppt/slideLayouts/_rels/slideLayout31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0.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5.emf"/></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124744"/>
            <a:ext cx="7924800" cy="2232248"/>
          </a:xfrm>
        </p:spPr>
        <p:txBody>
          <a:bodyPr/>
          <a:lstStyle>
            <a:lvl1pPr>
              <a:defRPr sz="4800"/>
            </a:lvl1pPr>
          </a:lstStyle>
          <a:p>
            <a:r>
              <a:rPr lang="en-US" altLang="en-US" dirty="0"/>
              <a:t>Click to edit Master title style</a:t>
            </a:r>
          </a:p>
        </p:txBody>
      </p:sp>
      <p:sp>
        <p:nvSpPr>
          <p:cNvPr id="101379" name="Rectangle 3"/>
          <p:cNvSpPr>
            <a:spLocks noGrp="1" noChangeArrowheads="1"/>
          </p:cNvSpPr>
          <p:nvPr>
            <p:ph type="subTitle" idx="1"/>
          </p:nvPr>
        </p:nvSpPr>
        <p:spPr>
          <a:xfrm>
            <a:off x="685800" y="3404592"/>
            <a:ext cx="7848600" cy="1248544"/>
          </a:xfrm>
        </p:spPr>
        <p:txBody>
          <a:bodyPr/>
          <a:lstStyle>
            <a:lvl1pPr marL="0" indent="0" algn="ctr">
              <a:buFont typeface="Wingdings" pitchFamily="2" charset="2"/>
              <a:buNone/>
              <a:defRPr/>
            </a:lvl1pPr>
          </a:lstStyle>
          <a:p>
            <a:r>
              <a:rPr lang="en-US" altLang="en-US" dirty="0"/>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682073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207788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260671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6960106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4794115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4236918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46130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6379251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2023636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76666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178525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319005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677450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54617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xfrm>
            <a:off x="3124200" y="6248400"/>
            <a:ext cx="2895600" cy="395310"/>
          </a:xfrm>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211025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6491952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9195997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4078965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243751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798394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73758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683899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925351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248511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593932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798746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6733473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97461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214892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624448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277768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59496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991527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8300974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93857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996562"/>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9982387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662779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8490810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425228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48135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726804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1396378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524211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946402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677123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9438169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5573753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596438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710202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115773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810429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299004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019762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5338515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201379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250670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56184746"/>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977416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89804165"/>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45264924"/>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4588555"/>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7595845"/>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48656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64914348"/>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908711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76221515"/>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03218779"/>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931674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0938239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151071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736569"/>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405977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797461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83079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60563103"/>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7076699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76953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2807271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84021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63551887"/>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2893416"/>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562361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1074657"/>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4477708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828789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6016302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0489629"/>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1556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545995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123489"/>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8066245"/>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9883743"/>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022485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264790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70390558"/>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40374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6337853"/>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a:defRPr/>
            </a:lvl1pPr>
          </a:lstStyle>
          <a:p>
            <a:pPr>
              <a:defRPr/>
            </a:pPr>
            <a:fld id="{02CDD642-5717-9C43-BCF7-E4F88A58C1C2}" type="slidenum">
              <a:rPr lang="en-US"/>
              <a:pPr>
                <a:defRPr/>
              </a:pPr>
              <a:t>‹#›</a:t>
            </a:fld>
            <a:endParaRPr lang="en-US"/>
          </a:p>
        </p:txBody>
      </p:sp>
    </p:spTree>
    <p:extLst>
      <p:ext uri="{BB962C8B-B14F-4D97-AF65-F5344CB8AC3E}">
        <p14:creationId xmlns:p14="http://schemas.microsoft.com/office/powerpoint/2010/main" val="1254422593"/>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FD84AC23-9DE4-C746-BC02-D3085298AE85}" type="slidenum">
              <a:rPr lang="en-US"/>
              <a:pPr>
                <a:defRPr/>
              </a:pPr>
              <a:t>‹#›</a:t>
            </a:fld>
            <a:endParaRPr lang="en-US"/>
          </a:p>
        </p:txBody>
      </p:sp>
    </p:spTree>
    <p:extLst>
      <p:ext uri="{BB962C8B-B14F-4D97-AF65-F5344CB8AC3E}">
        <p14:creationId xmlns:p14="http://schemas.microsoft.com/office/powerpoint/2010/main" val="3369825448"/>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39065027-C458-0F45-A175-76C38D629A02}" type="slidenum">
              <a:rPr lang="en-US"/>
              <a:pPr>
                <a:defRPr/>
              </a:pPr>
              <a:t>‹#›</a:t>
            </a:fld>
            <a:endParaRPr lang="en-US"/>
          </a:p>
        </p:txBody>
      </p:sp>
    </p:spTree>
    <p:extLst>
      <p:ext uri="{BB962C8B-B14F-4D97-AF65-F5344CB8AC3E}">
        <p14:creationId xmlns:p14="http://schemas.microsoft.com/office/powerpoint/2010/main" val="424096271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0B3F2552-3716-B24B-9F3D-FF7B024E8C3A}" type="slidenum">
              <a:rPr lang="en-US"/>
              <a:pPr>
                <a:defRPr/>
              </a:pPr>
              <a:t>‹#›</a:t>
            </a:fld>
            <a:endParaRPr lang="en-US"/>
          </a:p>
        </p:txBody>
      </p:sp>
    </p:spTree>
    <p:extLst>
      <p:ext uri="{BB962C8B-B14F-4D97-AF65-F5344CB8AC3E}">
        <p14:creationId xmlns:p14="http://schemas.microsoft.com/office/powerpoint/2010/main" val="3349633555"/>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pPr>
              <a:defRPr/>
            </a:pPr>
            <a:fld id="{C07D5230-971F-2E41-8CFA-14A60A5B226D}" type="slidenum">
              <a:rPr lang="en-US"/>
              <a:pPr>
                <a:defRPr/>
              </a:pPr>
              <a:t>‹#›</a:t>
            </a:fld>
            <a:endParaRPr lang="en-US"/>
          </a:p>
        </p:txBody>
      </p:sp>
    </p:spTree>
    <p:extLst>
      <p:ext uri="{BB962C8B-B14F-4D97-AF65-F5344CB8AC3E}">
        <p14:creationId xmlns:p14="http://schemas.microsoft.com/office/powerpoint/2010/main" val="68632064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pPr>
              <a:defRPr/>
            </a:pPr>
            <a:fld id="{380DEAA0-2A78-7C4C-AC1D-0745BDD65952}" type="slidenum">
              <a:rPr lang="en-US"/>
              <a:pPr>
                <a:defRPr/>
              </a:pPr>
              <a:t>‹#›</a:t>
            </a:fld>
            <a:endParaRPr lang="en-US"/>
          </a:p>
        </p:txBody>
      </p:sp>
    </p:spTree>
    <p:extLst>
      <p:ext uri="{BB962C8B-B14F-4D97-AF65-F5344CB8AC3E}">
        <p14:creationId xmlns:p14="http://schemas.microsoft.com/office/powerpoint/2010/main" val="1329154556"/>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pPr>
              <a:defRPr/>
            </a:pPr>
            <a:fld id="{A4DA15DC-7DB6-2E4F-8E40-D436CE9278D6}" type="slidenum">
              <a:rPr lang="en-US"/>
              <a:pPr>
                <a:defRPr/>
              </a:pPr>
              <a:t>‹#›</a:t>
            </a:fld>
            <a:endParaRPr lang="en-US"/>
          </a:p>
        </p:txBody>
      </p:sp>
    </p:spTree>
    <p:extLst>
      <p:ext uri="{BB962C8B-B14F-4D97-AF65-F5344CB8AC3E}">
        <p14:creationId xmlns:p14="http://schemas.microsoft.com/office/powerpoint/2010/main" val="1328609927"/>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B69972F1-201A-1341-A138-68D5169749F5}" type="slidenum">
              <a:rPr lang="en-US"/>
              <a:pPr>
                <a:defRPr/>
              </a:pPr>
              <a:t>‹#›</a:t>
            </a:fld>
            <a:endParaRPr lang="en-US"/>
          </a:p>
        </p:txBody>
      </p:sp>
    </p:spTree>
    <p:extLst>
      <p:ext uri="{BB962C8B-B14F-4D97-AF65-F5344CB8AC3E}">
        <p14:creationId xmlns:p14="http://schemas.microsoft.com/office/powerpoint/2010/main" val="3583802723"/>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4E7A4686-03CC-5744-B2F1-C7CFBAB9DD97}" type="slidenum">
              <a:rPr lang="en-US"/>
              <a:pPr>
                <a:defRPr/>
              </a:pPr>
              <a:t>‹#›</a:t>
            </a:fld>
            <a:endParaRPr lang="en-US"/>
          </a:p>
        </p:txBody>
      </p:sp>
    </p:spTree>
    <p:extLst>
      <p:ext uri="{BB962C8B-B14F-4D97-AF65-F5344CB8AC3E}">
        <p14:creationId xmlns:p14="http://schemas.microsoft.com/office/powerpoint/2010/main" val="511547140"/>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D4A60323-C27F-274D-98DD-E8A584096F1A}" type="slidenum">
              <a:rPr lang="en-US"/>
              <a:pPr>
                <a:defRPr/>
              </a:pPr>
              <a:t>‹#›</a:t>
            </a:fld>
            <a:endParaRPr lang="en-US"/>
          </a:p>
        </p:txBody>
      </p:sp>
    </p:spTree>
    <p:extLst>
      <p:ext uri="{BB962C8B-B14F-4D97-AF65-F5344CB8AC3E}">
        <p14:creationId xmlns:p14="http://schemas.microsoft.com/office/powerpoint/2010/main" val="2842246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1889560"/>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0198D1A2-8B05-D448-BEED-1DCCC56698B6}" type="slidenum">
              <a:rPr lang="en-US"/>
              <a:pPr>
                <a:defRPr/>
              </a:pPr>
              <a:t>‹#›</a:t>
            </a:fld>
            <a:endParaRPr lang="en-US"/>
          </a:p>
        </p:txBody>
      </p:sp>
    </p:spTree>
    <p:extLst>
      <p:ext uri="{BB962C8B-B14F-4D97-AF65-F5344CB8AC3E}">
        <p14:creationId xmlns:p14="http://schemas.microsoft.com/office/powerpoint/2010/main" val="276210459"/>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r>
              <a:rPr 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70B2FA06-CF86-2545-AF2A-570D639DE5A2}" type="slidenum">
              <a:rPr lang="en-US"/>
              <a:pPr>
                <a:defRPr/>
              </a:pPr>
              <a:t>‹#›</a:t>
            </a:fld>
            <a:endParaRPr lang="en-US"/>
          </a:p>
        </p:txBody>
      </p:sp>
    </p:spTree>
    <p:extLst>
      <p:ext uri="{BB962C8B-B14F-4D97-AF65-F5344CB8AC3E}">
        <p14:creationId xmlns:p14="http://schemas.microsoft.com/office/powerpoint/2010/main" val="2828830028"/>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70461737"/>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sz="28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3977340"/>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8964163"/>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4227174"/>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3425256"/>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002850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179630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94835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87858197"/>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82701788"/>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9848879"/>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6933164"/>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44599387"/>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560067"/>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234862"/>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3120778"/>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7624576"/>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88977436"/>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797396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02321076"/>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50802086"/>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97001118"/>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23235911"/>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948123"/>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9193878"/>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31185237"/>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43883693"/>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69650700"/>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0384331"/>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338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85399281"/>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09577748"/>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759025"/>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220365"/>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37159023"/>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9583518"/>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6" name="Date Placeholder 5"/>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956466987"/>
      </p:ext>
    </p:extLst>
  </p:cSld>
  <p:clrMapOvr>
    <a:overrideClrMapping bg1="lt1" tx1="dk1" bg2="lt2" tx2="dk2" accent1="accent1" accent2="accent2" accent3="accent3" accent4="accent4" accent5="accent5" accent6="accent6" hlink="hlink" folHlink="folHlink"/>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itle" preserve="1">
  <p:cSld name="1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041047578"/>
      </p:ext>
    </p:extLst>
  </p:cSld>
  <p:clrMapOvr>
    <a:overrideClrMapping bg1="lt1" tx1="dk1" bg2="lt2" tx2="dk2" accent1="accent1" accent2="accent2" accent3="accent3" accent4="accent4" accent5="accent5" accent6="accent6" hlink="hlink" folHlink="folHlink"/>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vert="horz" lIns="91440" tIns="45720" rIns="91440" bIns="45720" rtlCol="0" anchor="ctr">
            <a:normAutofit/>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2"/>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3"/>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7" name="Slide Number Placeholder 6"/>
          <p:cNvSpPr>
            <a:spLocks noGrp="1"/>
          </p:cNvSpPr>
          <p:nvPr>
            <p:ph type="sldNum" sz="quarter" idx="14"/>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774591281"/>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normAutofit/>
          </a:bodyPr>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chor="t">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alpha val="75000"/>
                </a:prstClr>
              </a:solidFill>
              <a:latin typeface="Calibri"/>
            </a:endParaRPr>
          </a:p>
        </p:txBody>
      </p:sp>
      <p:sp>
        <p:nvSpPr>
          <p:cNvPr id="5" name="Footer Placeholder 4"/>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497539033"/>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3445957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49994594"/>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30774320"/>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68654668"/>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7" name="Slide Number Placeholder 6"/>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07955635"/>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8" name="Date Placeholder 7"/>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28291441"/>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normAutofit/>
          </a:bodyPr>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anchor="t"/>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solidFill>
                <a:prstClr val="white">
                  <a:alpha val="75000"/>
                </a:prstClr>
              </a:solidFill>
              <a:latin typeface="Calibri"/>
            </a:endParaRPr>
          </a:p>
        </p:txBody>
      </p:sp>
      <p:sp>
        <p:nvSpPr>
          <p:cNvPr id="9" name="Footer Placeholder 8"/>
          <p:cNvSpPr>
            <a:spLocks noGrp="1"/>
          </p:cNvSpPr>
          <p:nvPr>
            <p:ph type="ftr" sz="quarter" idx="11"/>
          </p:nvPr>
        </p:nvSpPr>
        <p:spPr/>
        <p:txBody>
          <a:bodyPr/>
          <a:lstStyle/>
          <a:p>
            <a:r>
              <a:rPr lang="en-US">
                <a:solidFill>
                  <a:prstClr val="white">
                    <a:alpha val="75000"/>
                  </a:prstClr>
                </a:solidFill>
                <a:latin typeface="Calibri"/>
              </a:rPr>
              <a:t>Juan Gómez Luna Peking University. Beijing, September 7, 2015 </a:t>
            </a:r>
            <a:endParaRPr lang="en-US" dirty="0">
              <a:solidFill>
                <a:prstClr val="white">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white"/>
                </a:solidFill>
                <a:latin typeface="Calibri"/>
              </a:rPr>
              <a:pPr/>
              <a:t>‹#›</a:t>
            </a:fld>
            <a:endParaRPr lang="en-US" dirty="0">
              <a:solidFill>
                <a:prstClr val="white"/>
              </a:solidFill>
              <a:latin typeface="Calibri"/>
            </a:endParaRPr>
          </a:p>
        </p:txBody>
      </p:sp>
    </p:spTree>
    <p:extLst>
      <p:ext uri="{BB962C8B-B14F-4D97-AF65-F5344CB8AC3E}">
        <p14:creationId xmlns:p14="http://schemas.microsoft.com/office/powerpoint/2010/main" val="2058623853"/>
      </p:ext>
    </p:extLst>
  </p:cSld>
  <p:clrMapOvr>
    <a:overrideClrMapping bg1="dk1" tx1="lt1" bg2="dk2" tx2="lt2" accent1="accent1" accent2="accent2" accent3="accent3" accent4="accent4" accent5="accent5" accent6="accent6" hlink="hlink" folHlink="folHlink"/>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262987500"/>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788769312"/>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p:txBody>
          <a:bodyPr/>
          <a:lstStyle>
            <a:lvl1pPr>
              <a:defRPr/>
            </a:lvl1pPr>
          </a:lstStyle>
          <a:p>
            <a:pPr>
              <a:defRPr/>
            </a:pPr>
            <a:fld id="{ACFCE054-F1E5-374D-A24E-887477C053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21175784"/>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7292004D-7284-C244-B275-AB956C6651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67124249"/>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B79817D1-13B0-D341-B1C4-34616D3933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972656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5493300"/>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62067096-FD7F-A949-B565-8298951E6B8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676231"/>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pPr>
              <a:defRPr/>
            </a:pPr>
            <a:fld id="{701077C3-3C60-8640-A1DD-3718D4D0D7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41575383"/>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pPr>
              <a:defRPr/>
            </a:pPr>
            <a:fld id="{D4D41FDD-73B6-EC4A-BB35-BA0C8CCC36C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65011113"/>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pPr>
              <a:defRPr/>
            </a:pPr>
            <a:fld id="{D88D2B92-4EF8-0940-9F90-1D39CCADB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51265468"/>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1224B1A2-EC3E-4448-972E-E198354A3E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04952016"/>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pPr>
              <a:defRPr/>
            </a:pPr>
            <a:fld id="{B25B71B7-33A4-004A-B24D-5E8A20C1D7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04853053"/>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1F5EE445-AD48-2049-A03E-4C865681EA4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6292141"/>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EF8603A9-60B6-0741-B15F-17172804C1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5273888"/>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r>
              <a:rPr 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pPr>
              <a:defRPr/>
            </a:pPr>
            <a:fld id="{7066D58A-9B40-E846-A790-9B6CD5A585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69410633"/>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844824"/>
            <a:ext cx="7772400" cy="1470025"/>
          </a:xfrm>
        </p:spPr>
        <p:txBody>
          <a:bodyPr anchor="ctr"/>
          <a:lstStyle/>
          <a:p>
            <a:r>
              <a:rPr lang="ko-KR" altLang="en-US" dirty="0"/>
              <a:t>마스터 제목 스타일 편집</a:t>
            </a:r>
          </a:p>
        </p:txBody>
      </p:sp>
      <p:sp>
        <p:nvSpPr>
          <p:cNvPr id="3" name="부제목 2"/>
          <p:cNvSpPr>
            <a:spLocks noGrp="1"/>
          </p:cNvSpPr>
          <p:nvPr>
            <p:ph type="subTitle" idx="1"/>
          </p:nvPr>
        </p:nvSpPr>
        <p:spPr>
          <a:xfrm>
            <a:off x="1371600" y="4149080"/>
            <a:ext cx="6400800" cy="1656184"/>
          </a:xfrm>
        </p:spPr>
        <p:txBody>
          <a:bodyPr/>
          <a:lstStyle>
            <a:lvl1pPr marL="0" indent="0" algn="ctr">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a:t>마스터 부제목 스타일 편집</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2694508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053959205"/>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dirty="0"/>
              <a:t>마스터 제목 스타일 편집</a:t>
            </a:r>
          </a:p>
        </p:txBody>
      </p:sp>
      <p:sp>
        <p:nvSpPr>
          <p:cNvPr id="3" name="내용 개체 틀 2"/>
          <p:cNvSpPr>
            <a:spLocks noGrp="1"/>
          </p:cNvSpPr>
          <p:nvPr>
            <p:ph idx="1"/>
          </p:nvPr>
        </p:nvSpPr>
        <p:spPr>
          <a:xfrm>
            <a:off x="457200" y="1340768"/>
            <a:ext cx="8229600" cy="4968552"/>
          </a:xfrm>
        </p:spPr>
        <p:txBody>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239307237"/>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a:t>마스터 제목 스타일 편집</a:t>
            </a:r>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118285041"/>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내용 개체 틀 2"/>
          <p:cNvSpPr>
            <a:spLocks noGrp="1"/>
          </p:cNvSpPr>
          <p:nvPr>
            <p:ph sz="half" idx="1"/>
          </p:nvPr>
        </p:nvSpPr>
        <p:spPr>
          <a:xfrm>
            <a:off x="457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4648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6" name="바닥글 개체 틀 5"/>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7" name="슬라이드 번호 개체 틀 6"/>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0" name="직선 연결선 9"/>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914290364"/>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lvl1pPr>
              <a:defRPr/>
            </a:lvl1pPr>
          </a:lstStyle>
          <a:p>
            <a:r>
              <a:rPr lang="ko-KR" altLang="en-US"/>
              <a:t>마스터 제목 스타일 편집</a:t>
            </a:r>
          </a:p>
        </p:txBody>
      </p:sp>
      <p:sp>
        <p:nvSpPr>
          <p:cNvPr id="3" name="텍스트 개체 틀 2"/>
          <p:cNvSpPr>
            <a:spLocks noGrp="1"/>
          </p:cNvSpPr>
          <p:nvPr>
            <p:ph type="body" idx="1"/>
          </p:nvPr>
        </p:nvSpPr>
        <p:spPr>
          <a:xfrm>
            <a:off x="457200" y="134076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dirty="0"/>
              <a:t>마스터 텍스트 스타일을 편집합니다</a:t>
            </a:r>
          </a:p>
        </p:txBody>
      </p:sp>
      <p:sp>
        <p:nvSpPr>
          <p:cNvPr id="4" name="내용 개체 틀 3"/>
          <p:cNvSpPr>
            <a:spLocks noGrp="1"/>
          </p:cNvSpPr>
          <p:nvPr>
            <p:ph sz="half" idx="2"/>
          </p:nvPr>
        </p:nvSpPr>
        <p:spPr>
          <a:xfrm>
            <a:off x="457200" y="1988840"/>
            <a:ext cx="4040188"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4645025" y="134076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4645025" y="1988840"/>
            <a:ext cx="4041775"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8" name="바닥글 개체 틀 7"/>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9" name="슬라이드 번호 개체 틀 8"/>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2" name="직선 연결선 11"/>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28857536"/>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날짜 개체 틀 2"/>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4" name="바닥글 개체 틀 3"/>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5" name="슬라이드 번호 개체 틀 4"/>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943871302"/>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3" name="바닥글 개체 틀 2"/>
          <p:cNvSpPr>
            <a:spLocks noGrp="1"/>
          </p:cNvSpPr>
          <p:nvPr>
            <p:ph type="ftr" sz="quarter" idx="11"/>
          </p:nvPr>
        </p:nvSpPr>
        <p:spPr>
          <a:xfrm>
            <a:off x="3124200" y="6453336"/>
            <a:ext cx="2895600" cy="268139"/>
          </a:xfrm>
        </p:spPr>
        <p:txBody>
          <a:bodyPr/>
          <a:lstStyle/>
          <a:p>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4" name="슬라이드 번호 개체 틀 3"/>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3560198658"/>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9479520"/>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0556325"/>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0379847"/>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95720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pic>
        <p:nvPicPr>
          <p:cNvPr id="9" name="Picture 8"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131580221"/>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8566681"/>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48079462"/>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15569968"/>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9015984"/>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37952"/>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75945983"/>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2225097"/>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0E240D94-E5C6-2B45-92EB-F7FCCB9B6116}" type="slidenum">
              <a:rPr lang="en-US" altLang="en-US"/>
              <a:pPr>
                <a:defRPr/>
              </a:pPr>
              <a:t>‹#›</a:t>
            </a:fld>
            <a:endParaRPr lang="en-US" altLang="en-US"/>
          </a:p>
        </p:txBody>
      </p:sp>
    </p:spTree>
    <p:extLst>
      <p:ext uri="{BB962C8B-B14F-4D97-AF65-F5344CB8AC3E}">
        <p14:creationId xmlns:p14="http://schemas.microsoft.com/office/powerpoint/2010/main" val="1439261544"/>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7B2952-2F74-D544-92BC-FBFBE9A340CC}" type="slidenum">
              <a:rPr lang="en-US" altLang="en-US"/>
              <a:pPr>
                <a:defRPr/>
              </a:pPr>
              <a:t>‹#›</a:t>
            </a:fld>
            <a:endParaRPr lang="en-US" altLang="en-US"/>
          </a:p>
        </p:txBody>
      </p:sp>
    </p:spTree>
    <p:extLst>
      <p:ext uri="{BB962C8B-B14F-4D97-AF65-F5344CB8AC3E}">
        <p14:creationId xmlns:p14="http://schemas.microsoft.com/office/powerpoint/2010/main" val="1244734131"/>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F9F7682-838C-D145-8DB5-B49C18A130F8}" type="slidenum">
              <a:rPr lang="en-US" altLang="en-US"/>
              <a:pPr>
                <a:defRPr/>
              </a:pPr>
              <a:t>‹#›</a:t>
            </a:fld>
            <a:endParaRPr lang="en-US" altLang="en-US"/>
          </a:p>
        </p:txBody>
      </p:sp>
    </p:spTree>
    <p:extLst>
      <p:ext uri="{BB962C8B-B14F-4D97-AF65-F5344CB8AC3E}">
        <p14:creationId xmlns:p14="http://schemas.microsoft.com/office/powerpoint/2010/main" val="37581536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pic>
        <p:nvPicPr>
          <p:cNvPr id="5" name="Picture 4"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266332104"/>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E01938C-1825-4C47-ADAA-667501E8BB2D}" type="slidenum">
              <a:rPr lang="en-US" altLang="en-US"/>
              <a:pPr>
                <a:defRPr/>
              </a:pPr>
              <a:t>‹#›</a:t>
            </a:fld>
            <a:endParaRPr lang="en-US" altLang="en-US"/>
          </a:p>
        </p:txBody>
      </p:sp>
    </p:spTree>
    <p:extLst>
      <p:ext uri="{BB962C8B-B14F-4D97-AF65-F5344CB8AC3E}">
        <p14:creationId xmlns:p14="http://schemas.microsoft.com/office/powerpoint/2010/main" val="3906725712"/>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2E44CBD-17AA-1C44-8BA0-F0313DF1E03A}" type="slidenum">
              <a:rPr lang="en-US" altLang="en-US"/>
              <a:pPr>
                <a:defRPr/>
              </a:pPr>
              <a:t>‹#›</a:t>
            </a:fld>
            <a:endParaRPr lang="en-US" altLang="en-US"/>
          </a:p>
        </p:txBody>
      </p:sp>
    </p:spTree>
    <p:extLst>
      <p:ext uri="{BB962C8B-B14F-4D97-AF65-F5344CB8AC3E}">
        <p14:creationId xmlns:p14="http://schemas.microsoft.com/office/powerpoint/2010/main" val="4069638184"/>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14E6E70-902E-8E4C-B56A-EB171DB5C34A}" type="slidenum">
              <a:rPr lang="en-US" altLang="en-US"/>
              <a:pPr>
                <a:defRPr/>
              </a:pPr>
              <a:t>‹#›</a:t>
            </a:fld>
            <a:endParaRPr lang="en-US" altLang="en-US"/>
          </a:p>
        </p:txBody>
      </p:sp>
    </p:spTree>
    <p:extLst>
      <p:ext uri="{BB962C8B-B14F-4D97-AF65-F5344CB8AC3E}">
        <p14:creationId xmlns:p14="http://schemas.microsoft.com/office/powerpoint/2010/main" val="4280595539"/>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1920B83-E5C7-4748-945F-F9585594732C}" type="slidenum">
              <a:rPr lang="en-US" altLang="en-US"/>
              <a:pPr>
                <a:defRPr/>
              </a:pPr>
              <a:t>‹#›</a:t>
            </a:fld>
            <a:endParaRPr lang="en-US" altLang="en-US"/>
          </a:p>
        </p:txBody>
      </p:sp>
    </p:spTree>
    <p:extLst>
      <p:ext uri="{BB962C8B-B14F-4D97-AF65-F5344CB8AC3E}">
        <p14:creationId xmlns:p14="http://schemas.microsoft.com/office/powerpoint/2010/main" val="2174433047"/>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84C42A7-D582-E24E-B2AD-361121256527}" type="slidenum">
              <a:rPr lang="en-US" altLang="en-US"/>
              <a:pPr>
                <a:defRPr/>
              </a:pPr>
              <a:t>‹#›</a:t>
            </a:fld>
            <a:endParaRPr lang="en-US" altLang="en-US"/>
          </a:p>
        </p:txBody>
      </p:sp>
    </p:spTree>
    <p:extLst>
      <p:ext uri="{BB962C8B-B14F-4D97-AF65-F5344CB8AC3E}">
        <p14:creationId xmlns:p14="http://schemas.microsoft.com/office/powerpoint/2010/main" val="895594660"/>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5B44AF-607F-D14C-BF32-685CA37DFF41}" type="slidenum">
              <a:rPr lang="en-US" altLang="en-US"/>
              <a:pPr>
                <a:defRPr/>
              </a:pPr>
              <a:t>‹#›</a:t>
            </a:fld>
            <a:endParaRPr lang="en-US" altLang="en-US"/>
          </a:p>
        </p:txBody>
      </p:sp>
    </p:spTree>
    <p:extLst>
      <p:ext uri="{BB962C8B-B14F-4D97-AF65-F5344CB8AC3E}">
        <p14:creationId xmlns:p14="http://schemas.microsoft.com/office/powerpoint/2010/main" val="3598801899"/>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DCDFAA6-D8FF-694C-834A-ACCCD8522248}" type="slidenum">
              <a:rPr lang="en-US" altLang="en-US"/>
              <a:pPr>
                <a:defRPr/>
              </a:pPr>
              <a:t>‹#›</a:t>
            </a:fld>
            <a:endParaRPr lang="en-US" altLang="en-US"/>
          </a:p>
        </p:txBody>
      </p:sp>
    </p:spTree>
    <p:extLst>
      <p:ext uri="{BB962C8B-B14F-4D97-AF65-F5344CB8AC3E}">
        <p14:creationId xmlns:p14="http://schemas.microsoft.com/office/powerpoint/2010/main" val="1823007646"/>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923AAA-1C55-7E45-B953-D9BFED328DD6}" type="slidenum">
              <a:rPr lang="en-US" altLang="en-US"/>
              <a:pPr>
                <a:defRPr/>
              </a:pPr>
              <a:t>‹#›</a:t>
            </a:fld>
            <a:endParaRPr lang="en-US" altLang="en-US"/>
          </a:p>
        </p:txBody>
      </p:sp>
    </p:spTree>
    <p:extLst>
      <p:ext uri="{BB962C8B-B14F-4D97-AF65-F5344CB8AC3E}">
        <p14:creationId xmlns:p14="http://schemas.microsoft.com/office/powerpoint/2010/main" val="2692791579"/>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C668BF9C-93BB-B548-912F-BE2A1331A62B}" type="slidenum">
              <a:rPr lang="en-US" altLang="en-US"/>
              <a:pPr>
                <a:defRPr/>
              </a:pPr>
              <a:t>‹#›</a:t>
            </a:fld>
            <a:endParaRPr lang="en-US" altLang="en-US"/>
          </a:p>
        </p:txBody>
      </p:sp>
    </p:spTree>
    <p:extLst>
      <p:ext uri="{BB962C8B-B14F-4D97-AF65-F5344CB8AC3E}">
        <p14:creationId xmlns:p14="http://schemas.microsoft.com/office/powerpoint/2010/main" val="3159291953"/>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60F4C6C-A4AD-634C-B2AA-5823E85646AB}" type="slidenum">
              <a:rPr lang="en-US" altLang="en-US"/>
              <a:pPr>
                <a:defRPr/>
              </a:pPr>
              <a:t>‹#›</a:t>
            </a:fld>
            <a:endParaRPr lang="en-US" altLang="en-US"/>
          </a:p>
        </p:txBody>
      </p:sp>
    </p:spTree>
    <p:extLst>
      <p:ext uri="{BB962C8B-B14F-4D97-AF65-F5344CB8AC3E}">
        <p14:creationId xmlns:p14="http://schemas.microsoft.com/office/powerpoint/2010/main" val="20648790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pic>
        <p:nvPicPr>
          <p:cNvPr id="4" name="Picture 3"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936326866"/>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E9D27D4-CF21-B743-868C-38D13B2F42B4}" type="slidenum">
              <a:rPr lang="en-US" altLang="en-US"/>
              <a:pPr>
                <a:defRPr/>
              </a:pPr>
              <a:t>‹#›</a:t>
            </a:fld>
            <a:endParaRPr lang="en-US" altLang="en-US"/>
          </a:p>
        </p:txBody>
      </p:sp>
    </p:spTree>
    <p:extLst>
      <p:ext uri="{BB962C8B-B14F-4D97-AF65-F5344CB8AC3E}">
        <p14:creationId xmlns:p14="http://schemas.microsoft.com/office/powerpoint/2010/main" val="236753838"/>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8F35F6C-2FE9-E643-BA9E-744EBFA979FE}" type="slidenum">
              <a:rPr lang="en-US" altLang="en-US"/>
              <a:pPr>
                <a:defRPr/>
              </a:pPr>
              <a:t>‹#›</a:t>
            </a:fld>
            <a:endParaRPr lang="en-US" altLang="en-US"/>
          </a:p>
        </p:txBody>
      </p:sp>
    </p:spTree>
    <p:extLst>
      <p:ext uri="{BB962C8B-B14F-4D97-AF65-F5344CB8AC3E}">
        <p14:creationId xmlns:p14="http://schemas.microsoft.com/office/powerpoint/2010/main" val="3324610873"/>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36820D8-511C-334B-9255-32401B223793}" type="slidenum">
              <a:rPr lang="en-US" altLang="en-US"/>
              <a:pPr>
                <a:defRPr/>
              </a:pPr>
              <a:t>‹#›</a:t>
            </a:fld>
            <a:endParaRPr lang="en-US" altLang="en-US"/>
          </a:p>
        </p:txBody>
      </p:sp>
    </p:spTree>
    <p:extLst>
      <p:ext uri="{BB962C8B-B14F-4D97-AF65-F5344CB8AC3E}">
        <p14:creationId xmlns:p14="http://schemas.microsoft.com/office/powerpoint/2010/main" val="1827451274"/>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42E3693-D302-D64D-8335-04DBBDCAC3E8}" type="slidenum">
              <a:rPr lang="en-US" altLang="en-US"/>
              <a:pPr>
                <a:defRPr/>
              </a:pPr>
              <a:t>‹#›</a:t>
            </a:fld>
            <a:endParaRPr lang="en-US" altLang="en-US"/>
          </a:p>
        </p:txBody>
      </p:sp>
    </p:spTree>
    <p:extLst>
      <p:ext uri="{BB962C8B-B14F-4D97-AF65-F5344CB8AC3E}">
        <p14:creationId xmlns:p14="http://schemas.microsoft.com/office/powerpoint/2010/main" val="3658476566"/>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0C3B91E-9495-5D4C-A473-89DD744F318C}" type="slidenum">
              <a:rPr lang="en-US" altLang="en-US"/>
              <a:pPr>
                <a:defRPr/>
              </a:pPr>
              <a:t>‹#›</a:t>
            </a:fld>
            <a:endParaRPr lang="en-US" altLang="en-US"/>
          </a:p>
        </p:txBody>
      </p:sp>
    </p:spTree>
    <p:extLst>
      <p:ext uri="{BB962C8B-B14F-4D97-AF65-F5344CB8AC3E}">
        <p14:creationId xmlns:p14="http://schemas.microsoft.com/office/powerpoint/2010/main" val="1756490494"/>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317DB17-6DD3-1D47-9DC7-29C718BD885A}" type="slidenum">
              <a:rPr lang="en-US" altLang="en-US"/>
              <a:pPr>
                <a:defRPr/>
              </a:pPr>
              <a:t>‹#›</a:t>
            </a:fld>
            <a:endParaRPr lang="en-US" altLang="en-US"/>
          </a:p>
        </p:txBody>
      </p:sp>
    </p:spTree>
    <p:extLst>
      <p:ext uri="{BB962C8B-B14F-4D97-AF65-F5344CB8AC3E}">
        <p14:creationId xmlns:p14="http://schemas.microsoft.com/office/powerpoint/2010/main" val="3370464203"/>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8B564A7-2749-BD47-ACBB-5E9A7893C5B7}" type="slidenum">
              <a:rPr lang="en-US" altLang="en-US"/>
              <a:pPr>
                <a:defRPr/>
              </a:pPr>
              <a:t>‹#›</a:t>
            </a:fld>
            <a:endParaRPr lang="en-US" altLang="en-US"/>
          </a:p>
        </p:txBody>
      </p:sp>
    </p:spTree>
    <p:extLst>
      <p:ext uri="{BB962C8B-B14F-4D97-AF65-F5344CB8AC3E}">
        <p14:creationId xmlns:p14="http://schemas.microsoft.com/office/powerpoint/2010/main" val="1553832840"/>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53FA10DE-9244-444C-BB66-013E28A2DDD9}" type="slidenum">
              <a:rPr lang="en-US" altLang="en-US"/>
              <a:pPr>
                <a:defRPr/>
              </a:pPr>
              <a:t>‹#›</a:t>
            </a:fld>
            <a:endParaRPr lang="en-US" altLang="en-US"/>
          </a:p>
        </p:txBody>
      </p:sp>
    </p:spTree>
    <p:extLst>
      <p:ext uri="{BB962C8B-B14F-4D97-AF65-F5344CB8AC3E}">
        <p14:creationId xmlns:p14="http://schemas.microsoft.com/office/powerpoint/2010/main" val="1064697964"/>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E2563C0-B5B3-BE4C-AFD7-D5025596D7E3}" type="slidenum">
              <a:rPr lang="en-US" altLang="en-US"/>
              <a:pPr>
                <a:defRPr/>
              </a:pPr>
              <a:t>‹#›</a:t>
            </a:fld>
            <a:endParaRPr lang="en-US" altLang="en-US"/>
          </a:p>
        </p:txBody>
      </p:sp>
    </p:spTree>
    <p:extLst>
      <p:ext uri="{BB962C8B-B14F-4D97-AF65-F5344CB8AC3E}">
        <p14:creationId xmlns:p14="http://schemas.microsoft.com/office/powerpoint/2010/main" val="3950607558"/>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5C66147B-D8F4-B34F-ACFC-F4150A9F5034}" type="slidenum">
              <a:rPr lang="en-US" altLang="en-US"/>
              <a:pPr>
                <a:defRPr/>
              </a:pPr>
              <a:t>‹#›</a:t>
            </a:fld>
            <a:endParaRPr lang="en-US" altLang="en-US"/>
          </a:p>
        </p:txBody>
      </p:sp>
    </p:spTree>
    <p:extLst>
      <p:ext uri="{BB962C8B-B14F-4D97-AF65-F5344CB8AC3E}">
        <p14:creationId xmlns:p14="http://schemas.microsoft.com/office/powerpoint/2010/main" val="2858821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519171892"/>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B4B655F-9513-DB41-847A-CB5F5ABCD6B3}" type="slidenum">
              <a:rPr lang="en-US" altLang="en-US"/>
              <a:pPr>
                <a:defRPr/>
              </a:pPr>
              <a:t>‹#›</a:t>
            </a:fld>
            <a:endParaRPr lang="en-US" altLang="en-US"/>
          </a:p>
        </p:txBody>
      </p:sp>
    </p:spTree>
    <p:extLst>
      <p:ext uri="{BB962C8B-B14F-4D97-AF65-F5344CB8AC3E}">
        <p14:creationId xmlns:p14="http://schemas.microsoft.com/office/powerpoint/2010/main" val="1247416239"/>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F70262A-25C7-1D4F-BA49-9AAD51FA1D0E}" type="slidenum">
              <a:rPr lang="en-US" altLang="en-US"/>
              <a:pPr>
                <a:defRPr/>
              </a:pPr>
              <a:t>‹#›</a:t>
            </a:fld>
            <a:endParaRPr lang="en-US" altLang="en-US"/>
          </a:p>
        </p:txBody>
      </p:sp>
    </p:spTree>
    <p:extLst>
      <p:ext uri="{BB962C8B-B14F-4D97-AF65-F5344CB8AC3E}">
        <p14:creationId xmlns:p14="http://schemas.microsoft.com/office/powerpoint/2010/main" val="1524502549"/>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AFF24C-C776-6444-B9B7-94F550F93C13}" type="slidenum">
              <a:rPr lang="en-US" altLang="en-US"/>
              <a:pPr>
                <a:defRPr/>
              </a:pPr>
              <a:t>‹#›</a:t>
            </a:fld>
            <a:endParaRPr lang="en-US" altLang="en-US"/>
          </a:p>
        </p:txBody>
      </p:sp>
    </p:spTree>
    <p:extLst>
      <p:ext uri="{BB962C8B-B14F-4D97-AF65-F5344CB8AC3E}">
        <p14:creationId xmlns:p14="http://schemas.microsoft.com/office/powerpoint/2010/main" val="167374486"/>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3D46D27-56D0-344A-BE31-89C869EBEEAE}" type="slidenum">
              <a:rPr lang="en-US" altLang="en-US"/>
              <a:pPr>
                <a:defRPr/>
              </a:pPr>
              <a:t>‹#›</a:t>
            </a:fld>
            <a:endParaRPr lang="en-US" altLang="en-US"/>
          </a:p>
        </p:txBody>
      </p:sp>
    </p:spTree>
    <p:extLst>
      <p:ext uri="{BB962C8B-B14F-4D97-AF65-F5344CB8AC3E}">
        <p14:creationId xmlns:p14="http://schemas.microsoft.com/office/powerpoint/2010/main" val="4094090518"/>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925BFE8-1EE5-7749-87C6-59D761839782}" type="slidenum">
              <a:rPr lang="en-US" altLang="en-US"/>
              <a:pPr>
                <a:defRPr/>
              </a:pPr>
              <a:t>‹#›</a:t>
            </a:fld>
            <a:endParaRPr lang="en-US" altLang="en-US"/>
          </a:p>
        </p:txBody>
      </p:sp>
    </p:spTree>
    <p:extLst>
      <p:ext uri="{BB962C8B-B14F-4D97-AF65-F5344CB8AC3E}">
        <p14:creationId xmlns:p14="http://schemas.microsoft.com/office/powerpoint/2010/main" val="2375012137"/>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9151F3C-38B5-C447-BBE5-70E1ABFC6BB2}" type="slidenum">
              <a:rPr lang="en-US" altLang="en-US"/>
              <a:pPr>
                <a:defRPr/>
              </a:pPr>
              <a:t>‹#›</a:t>
            </a:fld>
            <a:endParaRPr lang="en-US" altLang="en-US"/>
          </a:p>
        </p:txBody>
      </p:sp>
    </p:spTree>
    <p:extLst>
      <p:ext uri="{BB962C8B-B14F-4D97-AF65-F5344CB8AC3E}">
        <p14:creationId xmlns:p14="http://schemas.microsoft.com/office/powerpoint/2010/main" val="2960859395"/>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07B9740-5855-2A42-B252-D99EB4C57248}" type="slidenum">
              <a:rPr lang="en-US" altLang="en-US"/>
              <a:pPr>
                <a:defRPr/>
              </a:pPr>
              <a:t>‹#›</a:t>
            </a:fld>
            <a:endParaRPr lang="en-US" altLang="en-US"/>
          </a:p>
        </p:txBody>
      </p:sp>
    </p:spTree>
    <p:extLst>
      <p:ext uri="{BB962C8B-B14F-4D97-AF65-F5344CB8AC3E}">
        <p14:creationId xmlns:p14="http://schemas.microsoft.com/office/powerpoint/2010/main" val="1966816981"/>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DC5EF0D-3683-CA41-828D-672F2E3955A1}" type="slidenum">
              <a:rPr lang="en-US" altLang="en-US"/>
              <a:pPr>
                <a:defRPr/>
              </a:pPr>
              <a:t>‹#›</a:t>
            </a:fld>
            <a:endParaRPr lang="en-US" altLang="en-US"/>
          </a:p>
        </p:txBody>
      </p:sp>
    </p:spTree>
    <p:extLst>
      <p:ext uri="{BB962C8B-B14F-4D97-AF65-F5344CB8AC3E}">
        <p14:creationId xmlns:p14="http://schemas.microsoft.com/office/powerpoint/2010/main" val="2146915911"/>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11A51B-8B96-BD4C-95B5-FCA03A36A313}" type="slidenum">
              <a:rPr lang="en-US" altLang="en-US"/>
              <a:pPr>
                <a:defRPr/>
              </a:pPr>
              <a:t>‹#›</a:t>
            </a:fld>
            <a:endParaRPr lang="en-US" altLang="en-US"/>
          </a:p>
        </p:txBody>
      </p:sp>
    </p:spTree>
    <p:extLst>
      <p:ext uri="{BB962C8B-B14F-4D97-AF65-F5344CB8AC3E}">
        <p14:creationId xmlns:p14="http://schemas.microsoft.com/office/powerpoint/2010/main" val="2272325371"/>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r>
              <a:rPr lang="en-US" altLang="en-US"/>
              <a:t>Juan Gómez Luna Peking University. Beijing, September 7, 2015 </a:t>
            </a:r>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89F2BAA-D8FE-2C4D-A9A5-9491AFC1AF7D}" type="slidenum">
              <a:rPr lang="en-US" altLang="en-US"/>
              <a:pPr>
                <a:defRPr/>
              </a:pPr>
              <a:t>‹#›</a:t>
            </a:fld>
            <a:endParaRPr lang="en-US" altLang="en-US"/>
          </a:p>
        </p:txBody>
      </p:sp>
    </p:spTree>
    <p:extLst>
      <p:ext uri="{BB962C8B-B14F-4D97-AF65-F5344CB8AC3E}">
        <p14:creationId xmlns:p14="http://schemas.microsoft.com/office/powerpoint/2010/main" val="21399147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02755826"/>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ext Placeholder 2"/>
          <p:cNvSpPr>
            <a:spLocks noGrp="1"/>
          </p:cNvSpPr>
          <p:nvPr>
            <p:ph type="body" sz="quarter" idx="10" hasCustomPrompt="1"/>
          </p:nvPr>
        </p:nvSpPr>
        <p:spPr>
          <a:xfrm>
            <a:off x="404091" y="560536"/>
            <a:ext cx="8358909" cy="641295"/>
          </a:xfrm>
          <a:prstGeom prst="rect">
            <a:avLst/>
          </a:prstGeom>
        </p:spPr>
        <p:txBody>
          <a:bodyPr vert="horz"/>
          <a:lstStyle>
            <a:lvl1pPr marL="0" indent="0">
              <a:buNone/>
              <a:defRPr sz="4364" b="1" i="0" baseline="0">
                <a:solidFill>
                  <a:srgbClr val="142958"/>
                </a:solidFill>
                <a:latin typeface="Arial Narrow" panose="020B0606020202030204" pitchFamily="34" charset="0"/>
                <a:cs typeface="Arial Narrow" panose="020B0606020202030204" pitchFamily="34" charset="0"/>
              </a:defRPr>
            </a:lvl1pPr>
          </a:lstStyle>
          <a:p>
            <a:pPr lvl="0"/>
            <a:r>
              <a:rPr lang="en-US" dirty="0"/>
              <a:t>Title of slide</a:t>
            </a:r>
          </a:p>
        </p:txBody>
      </p:sp>
      <p:sp>
        <p:nvSpPr>
          <p:cNvPr id="4" name="Text Placeholder 7"/>
          <p:cNvSpPr>
            <a:spLocks noGrp="1"/>
          </p:cNvSpPr>
          <p:nvPr>
            <p:ph type="body" sz="quarter" idx="12" hasCustomPrompt="1"/>
          </p:nvPr>
        </p:nvSpPr>
        <p:spPr>
          <a:xfrm>
            <a:off x="404091" y="1436838"/>
            <a:ext cx="8358909" cy="4479868"/>
          </a:xfrm>
          <a:prstGeom prst="rect">
            <a:avLst/>
          </a:prstGeom>
        </p:spPr>
        <p:txBody>
          <a:bodyPr vert="horz"/>
          <a:lstStyle>
            <a:lvl1pPr marL="0" indent="0">
              <a:buNone/>
              <a:defRPr sz="3272" b="0" i="0" baseline="0">
                <a:solidFill>
                  <a:srgbClr val="002060"/>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Body text</a:t>
            </a:r>
          </a:p>
        </p:txBody>
      </p:sp>
      <p:pic>
        <p:nvPicPr>
          <p:cNvPr id="5" name="Picture 4" descr="master_bluesidebar.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64203"/>
            <a:ext cx="92364" cy="918882"/>
          </a:xfrm>
          <a:prstGeom prst="rect">
            <a:avLst/>
          </a:prstGeom>
        </p:spPr>
      </p:pic>
    </p:spTree>
    <p:extLst>
      <p:ext uri="{BB962C8B-B14F-4D97-AF65-F5344CB8AC3E}">
        <p14:creationId xmlns:p14="http://schemas.microsoft.com/office/powerpoint/2010/main" val="2239694885"/>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Title and Bullets">
    <p:spTree>
      <p:nvGrpSpPr>
        <p:cNvPr id="1" name=""/>
        <p:cNvGrpSpPr/>
        <p:nvPr/>
      </p:nvGrpSpPr>
      <p:grpSpPr>
        <a:xfrm>
          <a:off x="0" y="0"/>
          <a:ext cx="0" cy="0"/>
          <a:chOff x="0" y="0"/>
          <a:chExt cx="0" cy="0"/>
        </a:xfrm>
      </p:grpSpPr>
      <p:sp>
        <p:nvSpPr>
          <p:cNvPr id="11" name="Text Placeholder 10"/>
          <p:cNvSpPr>
            <a:spLocks noGrp="1"/>
          </p:cNvSpPr>
          <p:nvPr>
            <p:ph type="body" sz="quarter" idx="12"/>
          </p:nvPr>
        </p:nvSpPr>
        <p:spPr>
          <a:xfrm>
            <a:off x="404091" y="1441077"/>
            <a:ext cx="8405091" cy="4484594"/>
          </a:xfrm>
          <a:prstGeom prst="rect">
            <a:avLst/>
          </a:prstGeom>
        </p:spPr>
        <p:txBody>
          <a:bodyPr vert="horz"/>
          <a:lstStyle>
            <a:lvl1pPr marL="347306" indent="-347306">
              <a:buFont typeface="Wingdings" panose="05000000000000000000" pitchFamily="2" charset="2"/>
              <a:buChar char="§"/>
              <a:defRPr b="0" i="0">
                <a:solidFill>
                  <a:srgbClr val="002060"/>
                </a:solidFill>
                <a:latin typeface="Arial" panose="020B0604020202020204" pitchFamily="34" charset="0"/>
                <a:ea typeface="Arial" panose="020B0604020202020204" pitchFamily="34" charset="0"/>
                <a:cs typeface="Arial" panose="020B0604020202020204" pitchFamily="34" charset="0"/>
              </a:defRPr>
            </a:lvl1pPr>
            <a:lvl2pPr>
              <a:defRPr b="0" i="0">
                <a:solidFill>
                  <a:srgbClr val="002060"/>
                </a:solidFill>
                <a:latin typeface="Arial" panose="020B0604020202020204" pitchFamily="34" charset="0"/>
                <a:ea typeface="Arial" panose="020B0604020202020204" pitchFamily="34" charset="0"/>
                <a:cs typeface="Arial" panose="020B0604020202020204" pitchFamily="34" charset="0"/>
              </a:defRPr>
            </a:lvl2pPr>
            <a:lvl3pPr>
              <a:defRPr b="0" i="0">
                <a:solidFill>
                  <a:srgbClr val="002060"/>
                </a:solidFill>
                <a:latin typeface="Arial" panose="020B0604020202020204" pitchFamily="34" charset="0"/>
                <a:ea typeface="Arial" panose="020B0604020202020204" pitchFamily="34" charset="0"/>
                <a:cs typeface="Arial" panose="020B0604020202020204" pitchFamily="34" charset="0"/>
              </a:defRPr>
            </a:lvl3pPr>
            <a:lvl4pPr>
              <a:defRPr b="0" i="0">
                <a:solidFill>
                  <a:srgbClr val="002060"/>
                </a:solidFill>
                <a:latin typeface="Arial" panose="020B0604020202020204" pitchFamily="34" charset="0"/>
                <a:ea typeface="Arial" panose="020B0604020202020204" pitchFamily="34" charset="0"/>
                <a:cs typeface="Arial" panose="020B0604020202020204" pitchFamily="34" charset="0"/>
              </a:defRPr>
            </a:lvl4pPr>
            <a:lvl5pPr>
              <a:defRPr b="0" i="0">
                <a:solidFill>
                  <a:srgbClr val="002060"/>
                </a:solidFill>
                <a:latin typeface="Arial" panose="020B0604020202020204" pitchFamily="34" charset="0"/>
                <a:ea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descr="master_bluesidebar.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64203"/>
            <a:ext cx="92364" cy="918882"/>
          </a:xfrm>
          <a:prstGeom prst="rect">
            <a:avLst/>
          </a:prstGeom>
        </p:spPr>
      </p:pic>
      <p:sp>
        <p:nvSpPr>
          <p:cNvPr id="5" name="Text Placeholder 2"/>
          <p:cNvSpPr>
            <a:spLocks noGrp="1"/>
          </p:cNvSpPr>
          <p:nvPr>
            <p:ph type="body" sz="quarter" idx="10" hasCustomPrompt="1"/>
          </p:nvPr>
        </p:nvSpPr>
        <p:spPr>
          <a:xfrm>
            <a:off x="404091" y="560536"/>
            <a:ext cx="8358909" cy="641295"/>
          </a:xfrm>
          <a:prstGeom prst="rect">
            <a:avLst/>
          </a:prstGeom>
        </p:spPr>
        <p:txBody>
          <a:bodyPr vert="horz"/>
          <a:lstStyle>
            <a:lvl1pPr marL="0" indent="0">
              <a:buNone/>
              <a:defRPr sz="4364" b="1" i="0" baseline="0">
                <a:solidFill>
                  <a:srgbClr val="142958"/>
                </a:solidFill>
                <a:latin typeface="Arial Narrow" panose="020B0606020202030204" pitchFamily="34" charset="0"/>
                <a:cs typeface="Arial Narrow" panose="020B0606020202030204" pitchFamily="34" charset="0"/>
              </a:defRPr>
            </a:lvl1pPr>
          </a:lstStyle>
          <a:p>
            <a:pPr lvl="0"/>
            <a:r>
              <a:rPr lang="en-US" dirty="0"/>
              <a:t>Title of slide</a:t>
            </a:r>
          </a:p>
        </p:txBody>
      </p:sp>
    </p:spTree>
    <p:extLst>
      <p:ext uri="{BB962C8B-B14F-4D97-AF65-F5344CB8AC3E}">
        <p14:creationId xmlns:p14="http://schemas.microsoft.com/office/powerpoint/2010/main" val="1149346803"/>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Title with Text and Media">
    <p:spTree>
      <p:nvGrpSpPr>
        <p:cNvPr id="1" name=""/>
        <p:cNvGrpSpPr/>
        <p:nvPr/>
      </p:nvGrpSpPr>
      <p:grpSpPr>
        <a:xfrm>
          <a:off x="0" y="0"/>
          <a:ext cx="0" cy="0"/>
          <a:chOff x="0" y="0"/>
          <a:chExt cx="0" cy="0"/>
        </a:xfrm>
      </p:grpSpPr>
      <p:sp>
        <p:nvSpPr>
          <p:cNvPr id="10" name="Content Placeholder 9"/>
          <p:cNvSpPr>
            <a:spLocks noGrp="1"/>
          </p:cNvSpPr>
          <p:nvPr>
            <p:ph sz="quarter" idx="13" hasCustomPrompt="1"/>
          </p:nvPr>
        </p:nvSpPr>
        <p:spPr>
          <a:xfrm>
            <a:off x="6038273" y="1418908"/>
            <a:ext cx="2693135" cy="4470904"/>
          </a:xfrm>
          <a:prstGeom prst="rect">
            <a:avLst/>
          </a:prstGeom>
        </p:spPr>
        <p:txBody>
          <a:bodyPr vert="horz"/>
          <a:lstStyle>
            <a:lvl1pPr marL="0" indent="0" algn="ctr">
              <a:buNone/>
              <a:defRPr sz="1455" i="1" baseline="0">
                <a:solidFill>
                  <a:schemeClr val="bg1">
                    <a:lumMod val="50000"/>
                  </a:schemeClr>
                </a:solidFill>
                <a:latin typeface="Arial" panose="020B0604020202020204" pitchFamily="34" charset="0"/>
                <a:cs typeface="Arial" panose="020B0604020202020204" pitchFamily="34" charset="0"/>
              </a:defRPr>
            </a:lvl1pPr>
          </a:lstStyle>
          <a:p>
            <a:pPr lvl="0"/>
            <a:r>
              <a:rPr lang="en-US" dirty="0"/>
              <a:t>Click below</a:t>
            </a:r>
          </a:p>
          <a:p>
            <a:pPr lvl="0"/>
            <a:r>
              <a:rPr lang="en-US" dirty="0"/>
              <a:t>to insert media</a:t>
            </a:r>
          </a:p>
        </p:txBody>
      </p:sp>
      <p:sp>
        <p:nvSpPr>
          <p:cNvPr id="6" name="Text Placeholder 7"/>
          <p:cNvSpPr>
            <a:spLocks noGrp="1"/>
          </p:cNvSpPr>
          <p:nvPr>
            <p:ph type="body" sz="quarter" idx="15" hasCustomPrompt="1"/>
          </p:nvPr>
        </p:nvSpPr>
        <p:spPr>
          <a:xfrm>
            <a:off x="404091" y="1436838"/>
            <a:ext cx="5414818" cy="4452974"/>
          </a:xfrm>
          <a:prstGeom prst="rect">
            <a:avLst/>
          </a:prstGeom>
        </p:spPr>
        <p:txBody>
          <a:bodyPr vert="horz"/>
          <a:lstStyle>
            <a:lvl1pPr marL="0" indent="0">
              <a:buNone/>
              <a:defRPr sz="3272" b="0" i="0" baseline="0">
                <a:solidFill>
                  <a:srgbClr val="002060"/>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Body text</a:t>
            </a:r>
          </a:p>
        </p:txBody>
      </p:sp>
      <p:pic>
        <p:nvPicPr>
          <p:cNvPr id="7" name="Picture 6" descr="master_bluesidebar.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64203"/>
            <a:ext cx="92364" cy="918882"/>
          </a:xfrm>
          <a:prstGeom prst="rect">
            <a:avLst/>
          </a:prstGeom>
        </p:spPr>
      </p:pic>
      <p:sp>
        <p:nvSpPr>
          <p:cNvPr id="8" name="Text Placeholder 2"/>
          <p:cNvSpPr>
            <a:spLocks noGrp="1"/>
          </p:cNvSpPr>
          <p:nvPr>
            <p:ph type="body" sz="quarter" idx="10" hasCustomPrompt="1"/>
          </p:nvPr>
        </p:nvSpPr>
        <p:spPr>
          <a:xfrm>
            <a:off x="404091" y="560536"/>
            <a:ext cx="8358909" cy="641295"/>
          </a:xfrm>
          <a:prstGeom prst="rect">
            <a:avLst/>
          </a:prstGeom>
        </p:spPr>
        <p:txBody>
          <a:bodyPr vert="horz"/>
          <a:lstStyle>
            <a:lvl1pPr marL="0" indent="0">
              <a:buNone/>
              <a:defRPr sz="4364" b="1" i="0" baseline="0">
                <a:solidFill>
                  <a:srgbClr val="142958"/>
                </a:solidFill>
                <a:latin typeface="Arial Narrow" panose="020B0606020202030204" pitchFamily="34" charset="0"/>
                <a:cs typeface="Arial Narrow" panose="020B0606020202030204" pitchFamily="34" charset="0"/>
              </a:defRPr>
            </a:lvl1pPr>
          </a:lstStyle>
          <a:p>
            <a:pPr lvl="0"/>
            <a:r>
              <a:rPr lang="en-US" dirty="0"/>
              <a:t>Title of slide</a:t>
            </a:r>
          </a:p>
        </p:txBody>
      </p:sp>
    </p:spTree>
    <p:extLst>
      <p:ext uri="{BB962C8B-B14F-4D97-AF65-F5344CB8AC3E}">
        <p14:creationId xmlns:p14="http://schemas.microsoft.com/office/powerpoint/2010/main" val="3903084955"/>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Side-by-side Text">
    <p:spTree>
      <p:nvGrpSpPr>
        <p:cNvPr id="1" name=""/>
        <p:cNvGrpSpPr/>
        <p:nvPr/>
      </p:nvGrpSpPr>
      <p:grpSpPr>
        <a:xfrm>
          <a:off x="0" y="0"/>
          <a:ext cx="0" cy="0"/>
          <a:chOff x="0" y="0"/>
          <a:chExt cx="0" cy="0"/>
        </a:xfrm>
      </p:grpSpPr>
      <p:sp>
        <p:nvSpPr>
          <p:cNvPr id="6" name="Text Placeholder 7"/>
          <p:cNvSpPr>
            <a:spLocks noGrp="1"/>
          </p:cNvSpPr>
          <p:nvPr>
            <p:ph type="body" sz="quarter" idx="15" hasCustomPrompt="1"/>
          </p:nvPr>
        </p:nvSpPr>
        <p:spPr>
          <a:xfrm>
            <a:off x="404091" y="1436838"/>
            <a:ext cx="4066309" cy="4488833"/>
          </a:xfrm>
          <a:prstGeom prst="rect">
            <a:avLst/>
          </a:prstGeom>
        </p:spPr>
        <p:txBody>
          <a:bodyPr vert="horz"/>
          <a:lstStyle>
            <a:lvl1pPr marL="0" indent="0">
              <a:buNone/>
              <a:defRPr sz="3272" b="0" i="0" baseline="0">
                <a:solidFill>
                  <a:srgbClr val="002060"/>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Body text</a:t>
            </a:r>
          </a:p>
        </p:txBody>
      </p:sp>
      <p:pic>
        <p:nvPicPr>
          <p:cNvPr id="7" name="Picture 6" descr="master_bluesidebar.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64203"/>
            <a:ext cx="92364" cy="918882"/>
          </a:xfrm>
          <a:prstGeom prst="rect">
            <a:avLst/>
          </a:prstGeom>
        </p:spPr>
      </p:pic>
      <p:sp>
        <p:nvSpPr>
          <p:cNvPr id="8" name="Text Placeholder 7"/>
          <p:cNvSpPr>
            <a:spLocks noGrp="1"/>
          </p:cNvSpPr>
          <p:nvPr>
            <p:ph type="body" sz="quarter" idx="16" hasCustomPrompt="1"/>
          </p:nvPr>
        </p:nvSpPr>
        <p:spPr>
          <a:xfrm>
            <a:off x="4608947" y="1436838"/>
            <a:ext cx="4066309" cy="4488833"/>
          </a:xfrm>
          <a:prstGeom prst="rect">
            <a:avLst/>
          </a:prstGeom>
        </p:spPr>
        <p:txBody>
          <a:bodyPr vert="horz"/>
          <a:lstStyle>
            <a:lvl1pPr marL="0" indent="0">
              <a:buNone/>
              <a:defRPr sz="3272" b="0" i="0" baseline="0">
                <a:solidFill>
                  <a:srgbClr val="002060"/>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Body text</a:t>
            </a:r>
          </a:p>
        </p:txBody>
      </p:sp>
      <p:sp>
        <p:nvSpPr>
          <p:cNvPr id="9" name="Text Placeholder 2"/>
          <p:cNvSpPr>
            <a:spLocks noGrp="1"/>
          </p:cNvSpPr>
          <p:nvPr>
            <p:ph type="body" sz="quarter" idx="10" hasCustomPrompt="1"/>
          </p:nvPr>
        </p:nvSpPr>
        <p:spPr>
          <a:xfrm>
            <a:off x="404091" y="560536"/>
            <a:ext cx="8358909" cy="641295"/>
          </a:xfrm>
          <a:prstGeom prst="rect">
            <a:avLst/>
          </a:prstGeom>
        </p:spPr>
        <p:txBody>
          <a:bodyPr vert="horz"/>
          <a:lstStyle>
            <a:lvl1pPr marL="0" indent="0">
              <a:buNone/>
              <a:defRPr sz="4364" b="1" i="0" baseline="0">
                <a:solidFill>
                  <a:srgbClr val="142958"/>
                </a:solidFill>
                <a:latin typeface="Arial Narrow" panose="020B0606020202030204" pitchFamily="34" charset="0"/>
                <a:cs typeface="Arial Narrow" panose="020B0606020202030204" pitchFamily="34" charset="0"/>
              </a:defRPr>
            </a:lvl1pPr>
          </a:lstStyle>
          <a:p>
            <a:pPr lvl="0"/>
            <a:r>
              <a:rPr lang="en-US" dirty="0"/>
              <a:t>Title of slide</a:t>
            </a:r>
          </a:p>
        </p:txBody>
      </p:sp>
    </p:spTree>
    <p:extLst>
      <p:ext uri="{BB962C8B-B14F-4D97-AF65-F5344CB8AC3E}">
        <p14:creationId xmlns:p14="http://schemas.microsoft.com/office/powerpoint/2010/main" val="3248953740"/>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Title and Media">
    <p:spTree>
      <p:nvGrpSpPr>
        <p:cNvPr id="1" name=""/>
        <p:cNvGrpSpPr/>
        <p:nvPr/>
      </p:nvGrpSpPr>
      <p:grpSpPr>
        <a:xfrm>
          <a:off x="0" y="0"/>
          <a:ext cx="0" cy="0"/>
          <a:chOff x="0" y="0"/>
          <a:chExt cx="0" cy="0"/>
        </a:xfrm>
      </p:grpSpPr>
      <p:pic>
        <p:nvPicPr>
          <p:cNvPr id="7" name="Picture 6" descr="master_bluesidebar.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64203"/>
            <a:ext cx="92364" cy="918882"/>
          </a:xfrm>
          <a:prstGeom prst="rect">
            <a:avLst/>
          </a:prstGeom>
        </p:spPr>
      </p:pic>
      <p:sp>
        <p:nvSpPr>
          <p:cNvPr id="9" name="Content Placeholder 9"/>
          <p:cNvSpPr>
            <a:spLocks noGrp="1"/>
          </p:cNvSpPr>
          <p:nvPr>
            <p:ph sz="quarter" idx="13" hasCustomPrompt="1"/>
          </p:nvPr>
        </p:nvSpPr>
        <p:spPr>
          <a:xfrm>
            <a:off x="404091" y="1418908"/>
            <a:ext cx="8327316" cy="4497798"/>
          </a:xfrm>
          <a:prstGeom prst="rect">
            <a:avLst/>
          </a:prstGeom>
        </p:spPr>
        <p:txBody>
          <a:bodyPr vert="horz"/>
          <a:lstStyle>
            <a:lvl1pPr marL="0" indent="0" algn="l">
              <a:buNone/>
              <a:defRPr sz="1455" i="1" baseline="0">
                <a:solidFill>
                  <a:schemeClr val="bg1">
                    <a:lumMod val="50000"/>
                  </a:schemeClr>
                </a:solidFill>
                <a:latin typeface="Arial" panose="020B0604020202020204" pitchFamily="34" charset="0"/>
                <a:cs typeface="Arial" panose="020B0604020202020204" pitchFamily="34" charset="0"/>
              </a:defRPr>
            </a:lvl1pPr>
          </a:lstStyle>
          <a:p>
            <a:pPr lvl="0"/>
            <a:r>
              <a:rPr lang="en-US" dirty="0"/>
              <a:t>Click below to insert media</a:t>
            </a:r>
          </a:p>
        </p:txBody>
      </p:sp>
      <p:sp>
        <p:nvSpPr>
          <p:cNvPr id="6" name="Text Placeholder 2"/>
          <p:cNvSpPr>
            <a:spLocks noGrp="1"/>
          </p:cNvSpPr>
          <p:nvPr>
            <p:ph type="body" sz="quarter" idx="10" hasCustomPrompt="1"/>
          </p:nvPr>
        </p:nvSpPr>
        <p:spPr>
          <a:xfrm>
            <a:off x="404091" y="560536"/>
            <a:ext cx="8358909" cy="641295"/>
          </a:xfrm>
          <a:prstGeom prst="rect">
            <a:avLst/>
          </a:prstGeom>
        </p:spPr>
        <p:txBody>
          <a:bodyPr vert="horz"/>
          <a:lstStyle>
            <a:lvl1pPr marL="0" indent="0">
              <a:buNone/>
              <a:defRPr sz="4364" b="1" i="0" baseline="0">
                <a:solidFill>
                  <a:srgbClr val="142958"/>
                </a:solidFill>
                <a:latin typeface="Arial Narrow" panose="020B0606020202030204" pitchFamily="34" charset="0"/>
                <a:cs typeface="Arial Narrow" panose="020B0606020202030204" pitchFamily="34" charset="0"/>
              </a:defRPr>
            </a:lvl1pPr>
          </a:lstStyle>
          <a:p>
            <a:pPr lvl="0"/>
            <a:r>
              <a:rPr lang="en-US" dirty="0"/>
              <a:t>Title of slide</a:t>
            </a:r>
          </a:p>
        </p:txBody>
      </p:sp>
    </p:spTree>
    <p:extLst>
      <p:ext uri="{BB962C8B-B14F-4D97-AF65-F5344CB8AC3E}">
        <p14:creationId xmlns:p14="http://schemas.microsoft.com/office/powerpoint/2010/main" val="90727445"/>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Rectangle 2"/>
          <p:cNvSpPr/>
          <p:nvPr userDrawn="1"/>
        </p:nvSpPr>
        <p:spPr>
          <a:xfrm>
            <a:off x="0" y="2501153"/>
            <a:ext cx="9144000" cy="1798849"/>
          </a:xfrm>
          <a:prstGeom prst="rect">
            <a:avLst/>
          </a:prstGeom>
          <a:solidFill>
            <a:srgbClr val="14295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18"/>
          </a:p>
        </p:txBody>
      </p:sp>
      <p:sp>
        <p:nvSpPr>
          <p:cNvPr id="2" name="Text Placeholder 2"/>
          <p:cNvSpPr>
            <a:spLocks noGrp="1"/>
          </p:cNvSpPr>
          <p:nvPr>
            <p:ph type="body" sz="quarter" idx="10" hasCustomPrompt="1"/>
          </p:nvPr>
        </p:nvSpPr>
        <p:spPr>
          <a:xfrm>
            <a:off x="404091" y="2627609"/>
            <a:ext cx="8358909" cy="556372"/>
          </a:xfrm>
          <a:prstGeom prst="rect">
            <a:avLst/>
          </a:prstGeom>
        </p:spPr>
        <p:txBody>
          <a:bodyPr vert="horz"/>
          <a:lstStyle>
            <a:lvl1pPr marL="0" indent="0">
              <a:buNone/>
              <a:defRPr sz="4364" b="1" i="0" baseline="0">
                <a:solidFill>
                  <a:schemeClr val="bg1"/>
                </a:solidFill>
                <a:latin typeface="Arial Narrow" panose="020B0606020202030204" pitchFamily="34" charset="0"/>
                <a:cs typeface="Arial Narrow" panose="020B0606020202030204" pitchFamily="34" charset="0"/>
              </a:defRPr>
            </a:lvl1pPr>
          </a:lstStyle>
          <a:p>
            <a:pPr lvl="0"/>
            <a:r>
              <a:rPr lang="en-US" dirty="0"/>
              <a:t>Title of section</a:t>
            </a:r>
          </a:p>
        </p:txBody>
      </p:sp>
      <p:sp>
        <p:nvSpPr>
          <p:cNvPr id="4" name="Text Placeholder 7"/>
          <p:cNvSpPr>
            <a:spLocks noGrp="1"/>
          </p:cNvSpPr>
          <p:nvPr>
            <p:ph type="body" sz="quarter" idx="12" hasCustomPrompt="1"/>
          </p:nvPr>
        </p:nvSpPr>
        <p:spPr>
          <a:xfrm>
            <a:off x="404091" y="3382179"/>
            <a:ext cx="8358909" cy="634009"/>
          </a:xfrm>
          <a:prstGeom prst="rect">
            <a:avLst/>
          </a:prstGeom>
        </p:spPr>
        <p:txBody>
          <a:bodyPr vert="horz"/>
          <a:lstStyle>
            <a:lvl1pPr marL="0" indent="0">
              <a:buNone/>
              <a:defRPr sz="3272" b="0" i="1" baseline="0">
                <a:solidFill>
                  <a:schemeClr val="bg1"/>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Subtitle of section</a:t>
            </a:r>
          </a:p>
        </p:txBody>
      </p:sp>
      <p:pic>
        <p:nvPicPr>
          <p:cNvPr id="6" name="Picture 5" descr="master_bluesidebar.eps"/>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0" y="2501153"/>
            <a:ext cx="92364" cy="1799216"/>
          </a:xfrm>
          <a:prstGeom prst="rect">
            <a:avLst/>
          </a:prstGeom>
        </p:spPr>
      </p:pic>
    </p:spTree>
    <p:extLst>
      <p:ext uri="{BB962C8B-B14F-4D97-AF65-F5344CB8AC3E}">
        <p14:creationId xmlns:p14="http://schemas.microsoft.com/office/powerpoint/2010/main" val="307576322"/>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3251614"/>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269BCB7-ACF0-3529-5E07-A0E6135BE2B5}"/>
              </a:ext>
            </a:extLst>
          </p:cNvPr>
          <p:cNvSpPr/>
          <p:nvPr userDrawn="1"/>
        </p:nvSpPr>
        <p:spPr>
          <a:xfrm>
            <a:off x="-13800" y="6172200"/>
            <a:ext cx="19950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0009454"/>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solidFill>
                  <a:srgbClr val="404040"/>
                </a:solidFill>
                <a:latin typeface="Nunito" pitchFamily="2" charset="0"/>
              </a:defRPr>
            </a:lvl1pPr>
            <a:lvl2pPr>
              <a:defRPr>
                <a:latin typeface="Nunito" pitchFamily="2" charset="0"/>
              </a:defRPr>
            </a:lvl2pPr>
            <a:lvl3pPr>
              <a:defRPr>
                <a:latin typeface="Nunito" pitchFamily="2" charset="0"/>
              </a:defRPr>
            </a:lvl3pPr>
            <a:lvl4pPr>
              <a:defRPr>
                <a:latin typeface="Nunito" pitchFamily="2" charset="0"/>
              </a:defRPr>
            </a:lvl4pPr>
            <a:lvl5pPr>
              <a:defRPr>
                <a:latin typeface="Nunito"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a:extLst>
              <a:ext uri="{FF2B5EF4-FFF2-40B4-BE49-F238E27FC236}">
                <a16:creationId xmlns:a16="http://schemas.microsoft.com/office/drawing/2014/main" id="{3416D22C-426A-744D-94E9-F455C0DB2A46}"/>
              </a:ext>
            </a:extLst>
          </p:cNvPr>
          <p:cNvSpPr>
            <a:spLocks noGrp="1"/>
          </p:cNvSpPr>
          <p:nvPr>
            <p:ph type="title"/>
          </p:nvPr>
        </p:nvSpPr>
        <p:spPr/>
        <p:txBody>
          <a:bodyPr/>
          <a:lstStyle>
            <a:lvl1pPr>
              <a:defRPr>
                <a:latin typeface="Nunito" pitchFamily="2" charset="0"/>
              </a:defRPr>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FFE2E504-213E-B41A-04E7-66085EAFDE18}"/>
              </a:ext>
            </a:extLst>
          </p:cNvPr>
          <p:cNvSpPr>
            <a:spLocks noGrp="1"/>
          </p:cNvSpPr>
          <p:nvPr>
            <p:ph type="sldNum" sz="quarter" idx="4"/>
          </p:nvPr>
        </p:nvSpPr>
        <p:spPr>
          <a:xfrm>
            <a:off x="7467600" y="6490023"/>
            <a:ext cx="1371600" cy="228600"/>
          </a:xfrm>
          <a:prstGeom prst="rect">
            <a:avLst/>
          </a:prstGeom>
        </p:spPr>
        <p:txBody>
          <a:bodyPr vert="horz" wrap="square" lIns="45720" tIns="0" rIns="45720" bIns="0" numCol="1" anchor="ctr" anchorCtr="0" compatLnSpc="1">
            <a:prstTxWarp prst="textNoShape">
              <a:avLst/>
            </a:prstTxWarp>
          </a:bodyPr>
          <a:lstStyle>
            <a:lvl1pPr>
              <a:defRPr lang="en-US" altLang="en-US" sz="1600" b="1" baseline="0" smtClean="0">
                <a:solidFill>
                  <a:schemeClr val="tx1">
                    <a:lumMod val="50000"/>
                    <a:lumOff val="50000"/>
                  </a:schemeClr>
                </a:solidFill>
                <a:latin typeface="Whitney-Medium" panose="02000603040000020004" pitchFamily="2" charset="0"/>
                <a:ea typeface="Whitney-Medium" panose="02000603040000020004" pitchFamily="2" charset="0"/>
                <a:cs typeface="Arial" panose="020B0604020202020204" pitchFamily="34" charset="0"/>
              </a:defRPr>
            </a:lvl1pPr>
          </a:lstStyle>
          <a:p>
            <a:pPr algn="r"/>
            <a:fld id="{BBF05047-ADC6-47BF-A318-424F854A849A}" type="slidenum">
              <a:rPr lang="en-US" smtClean="0"/>
              <a:pPr algn="r"/>
              <a:t>‹#›</a:t>
            </a:fld>
            <a:endParaRPr lang="en-US" dirty="0"/>
          </a:p>
        </p:txBody>
      </p:sp>
    </p:spTree>
    <p:extLst>
      <p:ext uri="{BB962C8B-B14F-4D97-AF65-F5344CB8AC3E}">
        <p14:creationId xmlns:p14="http://schemas.microsoft.com/office/powerpoint/2010/main" val="2250330084"/>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8C4B2877-3D4E-EAD4-A55B-BA4E1ABCCE1D}"/>
              </a:ext>
            </a:extLst>
          </p:cNvPr>
          <p:cNvSpPr>
            <a:spLocks noGrp="1"/>
          </p:cNvSpPr>
          <p:nvPr>
            <p:ph type="sldNum" sz="quarter" idx="4"/>
          </p:nvPr>
        </p:nvSpPr>
        <p:spPr>
          <a:xfrm>
            <a:off x="7467600" y="6490023"/>
            <a:ext cx="1371600" cy="228600"/>
          </a:xfrm>
          <a:prstGeom prst="rect">
            <a:avLst/>
          </a:prstGeom>
        </p:spPr>
        <p:txBody>
          <a:bodyPr vert="horz" wrap="square" lIns="45720" tIns="0" rIns="45720" bIns="0" numCol="1" anchor="ctr" anchorCtr="0" compatLnSpc="1">
            <a:prstTxWarp prst="textNoShape">
              <a:avLst/>
            </a:prstTxWarp>
          </a:bodyPr>
          <a:lstStyle>
            <a:lvl1pPr>
              <a:defRPr lang="en-US" altLang="en-US" sz="1600" b="1" baseline="0" smtClean="0">
                <a:solidFill>
                  <a:schemeClr val="tx1">
                    <a:lumMod val="50000"/>
                    <a:lumOff val="50000"/>
                  </a:schemeClr>
                </a:solidFill>
                <a:latin typeface="Whitney-Medium" panose="02000603040000020004" pitchFamily="2" charset="0"/>
                <a:ea typeface="Whitney-Medium" panose="02000603040000020004" pitchFamily="2" charset="0"/>
                <a:cs typeface="Arial" panose="020B0604020202020204" pitchFamily="34" charset="0"/>
              </a:defRPr>
            </a:lvl1pPr>
          </a:lstStyle>
          <a:p>
            <a:pPr algn="r"/>
            <a:fld id="{BBF05047-ADC6-47BF-A318-424F854A849A}" type="slidenum">
              <a:rPr lang="en-US" smtClean="0"/>
              <a:pPr algn="r"/>
              <a:t>‹#›</a:t>
            </a:fld>
            <a:endParaRPr lang="en-US" dirty="0"/>
          </a:p>
        </p:txBody>
      </p:sp>
    </p:spTree>
    <p:extLst>
      <p:ext uri="{BB962C8B-B14F-4D97-AF65-F5344CB8AC3E}">
        <p14:creationId xmlns:p14="http://schemas.microsoft.com/office/powerpoint/2010/main" val="16890097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658576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738510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947429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65616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84183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905562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49346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67983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908720"/>
            <a:ext cx="4229100" cy="5472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0100" y="908720"/>
            <a:ext cx="4229100" cy="54726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933377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4279904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992703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80985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14877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85800" y="1524000"/>
            <a:ext cx="7924800" cy="1752600"/>
          </a:xfrm>
        </p:spPr>
        <p:txBody>
          <a:bodyPr/>
          <a:lstStyle>
            <a:lvl1pPr algn="ctr">
              <a:defRPr sz="4800"/>
            </a:lvl1pPr>
          </a:lstStyle>
          <a:p>
            <a:r>
              <a:rPr lang="en-US" altLang="en-US" dirty="0"/>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prstClr val="black"/>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2851599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marL="669925" indent="-325438">
              <a:buFont typeface="Wingdings" charset="2"/>
              <a:buChar char="q"/>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cxnSp>
        <p:nvCxnSpPr>
          <p:cNvPr id="6" name="Straight Connector 5"/>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78842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4902753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cxnSp>
        <p:nvCxnSpPr>
          <p:cNvPr id="7" name="Straight Connector 6"/>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899415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513969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42920528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708088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4124753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1381787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17883433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prstClr val="black"/>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0064039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black&amp;w.png"/>
          <p:cNvPicPr>
            <a:picLocks noChangeAspect="1"/>
          </p:cNvPicPr>
          <p:nvPr userDrawn="1"/>
        </p:nvPicPr>
        <p:blipFill>
          <a:blip r:embed="rId2"/>
          <a:srcRect t="-30672"/>
          <a:stretch>
            <a:fillRect/>
          </a:stretch>
        </p:blipFill>
        <p:spPr>
          <a:xfrm>
            <a:off x="-1" y="0"/>
            <a:ext cx="9144001" cy="6858000"/>
          </a:xfrm>
          <a:prstGeom prst="rect">
            <a:avLst/>
          </a:prstGeom>
          <a:solidFill>
            <a:schemeClr val="bg1"/>
          </a:solidFill>
        </p:spPr>
      </p:pic>
      <p:sp>
        <p:nvSpPr>
          <p:cNvPr id="2" name="Title 1"/>
          <p:cNvSpPr>
            <a:spLocks noGrp="1"/>
          </p:cNvSpPr>
          <p:nvPr>
            <p:ph type="ctrTitle"/>
          </p:nvPr>
        </p:nvSpPr>
        <p:spPr>
          <a:xfrm>
            <a:off x="386494" y="469200"/>
            <a:ext cx="7772400" cy="1308232"/>
          </a:xfrm>
          <a:prstGeom prst="rect">
            <a:avLst/>
          </a:prstGeom>
        </p:spPr>
        <p:txBody>
          <a:bodyPr anchor="t"/>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386494" y="1941516"/>
            <a:ext cx="5009103" cy="1752600"/>
          </a:xfrm>
          <a:prstGeom prst="rect">
            <a:avLst/>
          </a:prstGeom>
        </p:spPr>
        <p:txBody>
          <a:bodyPr/>
          <a:lstStyle>
            <a:lvl1pPr marL="0" indent="0" algn="l">
              <a:buNone/>
              <a:defRPr sz="2800">
                <a:solidFill>
                  <a:schemeClr val="accent1"/>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Rectangle 7"/>
          <p:cNvSpPr/>
          <p:nvPr userDrawn="1"/>
        </p:nvSpPr>
        <p:spPr>
          <a:xfrm>
            <a:off x="-1" y="5967630"/>
            <a:ext cx="9144001" cy="890370"/>
          </a:xfrm>
          <a:prstGeom prst="rect">
            <a:avLst/>
          </a:prstGeom>
          <a:solidFill>
            <a:srgbClr val="FFFFFF">
              <a:alpha val="69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pic>
        <p:nvPicPr>
          <p:cNvPr id="9" name="Picture 8" descr="ecelogorb.psd"/>
          <p:cNvPicPr>
            <a:picLocks noChangeAspect="1"/>
          </p:cNvPicPr>
          <p:nvPr userDrawn="1"/>
        </p:nvPicPr>
        <p:blipFill>
          <a:blip r:embed="rId3">
            <a:lum bright="-8000"/>
          </a:blip>
          <a:stretch>
            <a:fillRect/>
          </a:stretch>
        </p:blipFill>
        <p:spPr>
          <a:xfrm>
            <a:off x="252528" y="6080245"/>
            <a:ext cx="3275179" cy="655036"/>
          </a:xfrm>
          <a:prstGeom prst="rect">
            <a:avLst/>
          </a:prstGeom>
          <a:effectLst/>
        </p:spPr>
      </p:pic>
      <p:pic>
        <p:nvPicPr>
          <p:cNvPr id="10" name="Picture 9" descr="CMU_logo_horiz_black.eps"/>
          <p:cNvPicPr>
            <a:picLocks noChangeAspect="1"/>
          </p:cNvPicPr>
          <p:nvPr userDrawn="1"/>
        </p:nvPicPr>
        <p:blipFill>
          <a:blip r:embed="rId4"/>
          <a:stretch>
            <a:fillRect/>
          </a:stretch>
        </p:blipFill>
        <p:spPr>
          <a:xfrm>
            <a:off x="5108519" y="6259200"/>
            <a:ext cx="3895838" cy="354413"/>
          </a:xfrm>
          <a:prstGeom prst="rect">
            <a:avLst/>
          </a:prstGeom>
          <a:effectLst/>
        </p:spPr>
      </p:pic>
    </p:spTree>
    <p:extLst>
      <p:ext uri="{BB962C8B-B14F-4D97-AF65-F5344CB8AC3E}">
        <p14:creationId xmlns:p14="http://schemas.microsoft.com/office/powerpoint/2010/main" val="14128590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34327"/>
          </a:xfrm>
          <a:prstGeom prst="rect">
            <a:avLst/>
          </a:prstGeom>
        </p:spPr>
        <p:txBody>
          <a:bodyPr/>
          <a:lstStyle>
            <a:lvl1pPr>
              <a:defRPr>
                <a:latin typeface="Arial"/>
              </a:defRPr>
            </a:lvl1pPr>
          </a:lstStyle>
          <a:p>
            <a:r>
              <a:rPr lang="en-US" dirty="0"/>
              <a:t>Click to edit Master title style</a:t>
            </a:r>
          </a:p>
        </p:txBody>
      </p:sp>
      <p:sp>
        <p:nvSpPr>
          <p:cNvPr id="3" name="Content Placeholder 2"/>
          <p:cNvSpPr>
            <a:spLocks noGrp="1"/>
          </p:cNvSpPr>
          <p:nvPr>
            <p:ph idx="1"/>
          </p:nvPr>
        </p:nvSpPr>
        <p:spPr>
          <a:xfrm>
            <a:off x="457200" y="1079500"/>
            <a:ext cx="8229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499945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800">
                <a:solidFill>
                  <a:schemeClr val="accent2"/>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6474858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2"/>
          <p:cNvSpPr>
            <a:spLocks noGrp="1"/>
          </p:cNvSpPr>
          <p:nvPr>
            <p:ph idx="13"/>
          </p:nvPr>
        </p:nvSpPr>
        <p:spPr>
          <a:xfrm>
            <a:off x="457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57200" y="274638"/>
            <a:ext cx="8229600" cy="532719"/>
          </a:xfrm>
          <a:prstGeom prst="rect">
            <a:avLst/>
          </a:prstGeom>
        </p:spPr>
        <p:txBody>
          <a:bodyPr/>
          <a:lstStyle>
            <a:lvl1pPr>
              <a:defRPr>
                <a:latin typeface="Arial"/>
              </a:defRPr>
            </a:lvl1pPr>
          </a:lstStyle>
          <a:p>
            <a:r>
              <a:rPr lang="en-US" dirty="0"/>
              <a:t>Click to edit Master title style</a:t>
            </a:r>
          </a:p>
        </p:txBody>
      </p:sp>
      <p:sp>
        <p:nvSpPr>
          <p:cNvPr id="10" name="Content Placeholder 2"/>
          <p:cNvSpPr>
            <a:spLocks noGrp="1"/>
          </p:cNvSpPr>
          <p:nvPr>
            <p:ph idx="14"/>
          </p:nvPr>
        </p:nvSpPr>
        <p:spPr>
          <a:xfrm>
            <a:off x="4648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305421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Text Placeholder 2"/>
          <p:cNvSpPr>
            <a:spLocks noGrp="1"/>
          </p:cNvSpPr>
          <p:nvPr>
            <p:ph type="body" idx="1"/>
          </p:nvPr>
        </p:nvSpPr>
        <p:spPr>
          <a:xfrm>
            <a:off x="457200" y="1170214"/>
            <a:ext cx="4040188"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5" y="1170214"/>
            <a:ext cx="4041775"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Picture Placeholder 10"/>
          <p:cNvSpPr>
            <a:spLocks noGrp="1"/>
          </p:cNvSpPr>
          <p:nvPr>
            <p:ph type="pic" sz="quarter" idx="13"/>
          </p:nvPr>
        </p:nvSpPr>
        <p:spPr>
          <a:xfrm>
            <a:off x="457200"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
        <p:nvSpPr>
          <p:cNvPr id="12" name="Picture Placeholder 10"/>
          <p:cNvSpPr>
            <a:spLocks noGrp="1"/>
          </p:cNvSpPr>
          <p:nvPr>
            <p:ph type="pic" sz="quarter" idx="14"/>
          </p:nvPr>
        </p:nvSpPr>
        <p:spPr>
          <a:xfrm>
            <a:off x="4649788"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Tree>
    <p:extLst>
      <p:ext uri="{BB962C8B-B14F-4D97-AF65-F5344CB8AC3E}">
        <p14:creationId xmlns:p14="http://schemas.microsoft.com/office/powerpoint/2010/main" val="128438292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7568135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25658794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Arial"/>
              </a:defRPr>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7007290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
        <p:nvSpPr>
          <p:cNvPr id="6" name="Text Placeholder 2"/>
          <p:cNvSpPr>
            <a:spLocks noGrp="1"/>
          </p:cNvSpPr>
          <p:nvPr>
            <p:ph idx="1" hasCustomPrompt="1"/>
          </p:nvPr>
        </p:nvSpPr>
        <p:spPr>
          <a:xfrm>
            <a:off x="457200" y="1161143"/>
            <a:ext cx="8229600" cy="4525963"/>
          </a:xfrm>
          <a:prstGeom prst="rect">
            <a:avLst/>
          </a:prstGeom>
        </p:spPr>
        <p:txBody>
          <a:bodyPr vert="horz" lIns="91440" tIns="45720" rIns="91440" bIns="45720" rtlCol="0">
            <a:normAutofit/>
          </a:bodyPr>
          <a:lstStyle>
            <a:lvl1pPr marL="342900" marR="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latin typeface="Arial"/>
              </a:defRPr>
            </a:lvl1pPr>
            <a:lvl2pPr>
              <a:defRPr>
                <a:latin typeface="Arial"/>
              </a:defRPr>
            </a:lvl2pPr>
            <a:lvl3pPr>
              <a:defRPr>
                <a:latin typeface="Arial"/>
              </a:defRPr>
            </a:lvl3pPr>
          </a:lstStyle>
          <a:p>
            <a:pPr marL="342900" marR="0" lvl="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pPr>
            <a:r>
              <a:rPr kumimoji="0" lang="en-US" sz="2800" b="0" i="0" u="none" strike="noStrike" kern="1200" cap="none" spc="0" normalizeH="0" baseline="0" noProof="0" dirty="0">
                <a:ln>
                  <a:noFill/>
                </a:ln>
                <a:solidFill>
                  <a:srgbClr val="585858"/>
                </a:solidFill>
                <a:effectLst/>
                <a:uLnTx/>
                <a:uFillTx/>
                <a:latin typeface="Arial"/>
                <a:ea typeface="+mn-ea"/>
                <a:cs typeface="+mn-cs"/>
              </a:rPr>
              <a:t>Click to edit Master text styles</a:t>
            </a:r>
          </a:p>
          <a:p>
            <a:pPr marL="742950" marR="0" lvl="1" indent="-28575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400" b="0" i="0" u="none" strike="noStrike" kern="1200" cap="none" spc="0" normalizeH="0" baseline="0" noProof="0" dirty="0">
                <a:ln>
                  <a:noFill/>
                </a:ln>
                <a:solidFill>
                  <a:srgbClr val="A1A1A1"/>
                </a:solidFill>
                <a:effectLst/>
                <a:uLnTx/>
                <a:uFillTx/>
                <a:latin typeface="Arial"/>
                <a:ea typeface="+mn-ea"/>
                <a:cs typeface="+mn-cs"/>
              </a:rPr>
              <a:t>Second level</a:t>
            </a:r>
          </a:p>
          <a:p>
            <a:pPr marL="1143000" marR="0" lvl="2" indent="-22860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000" b="0" i="0" u="none" strike="noStrike" kern="1200" cap="none" spc="0" normalizeH="0" baseline="0" noProof="0" dirty="0">
                <a:ln>
                  <a:noFill/>
                </a:ln>
                <a:solidFill>
                  <a:srgbClr val="000000"/>
                </a:solidFill>
                <a:effectLst/>
                <a:uLnTx/>
                <a:uFillTx/>
                <a:latin typeface="Arial"/>
                <a:ea typeface="+mn-ea"/>
                <a:cs typeface="+mn-cs"/>
              </a:rPr>
              <a:t>Third level</a:t>
            </a:r>
          </a:p>
        </p:txBody>
      </p:sp>
    </p:spTree>
    <p:extLst>
      <p:ext uri="{BB962C8B-B14F-4D97-AF65-F5344CB8AC3E}">
        <p14:creationId xmlns:p14="http://schemas.microsoft.com/office/powerpoint/2010/main" val="63487551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400">
                <a:solidFill>
                  <a:schemeClr val="accent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34334518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37557"/>
            <a:ext cx="5486400" cy="4114800"/>
          </a:xfrm>
          <a:prstGeom prst="rect">
            <a:avLst/>
          </a:prstGeom>
        </p:spPr>
        <p:txBody>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252357"/>
            <a:ext cx="5486400" cy="804862"/>
          </a:xfrm>
          <a:prstGeom prst="rect">
            <a:avLst/>
          </a:prstGeo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173308204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a:defRPr>
            </a:lvl1pPr>
          </a:lstStyle>
          <a:p>
            <a:r>
              <a:rPr lang="en-US" dirty="0"/>
              <a:t>Click to edit Master title style</a:t>
            </a:r>
          </a:p>
        </p:txBody>
      </p:sp>
      <p:sp>
        <p:nvSpPr>
          <p:cNvPr id="7" name="Picture Placeholder 2"/>
          <p:cNvSpPr>
            <a:spLocks noGrp="1"/>
          </p:cNvSpPr>
          <p:nvPr>
            <p:ph type="pic" idx="1"/>
          </p:nvPr>
        </p:nvSpPr>
        <p:spPr>
          <a:xfrm>
            <a:off x="3316288" y="1070426"/>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Text Placeholder 3"/>
          <p:cNvSpPr>
            <a:spLocks noGrp="1"/>
          </p:cNvSpPr>
          <p:nvPr>
            <p:ph type="body" sz="half" idx="2"/>
          </p:nvPr>
        </p:nvSpPr>
        <p:spPr>
          <a:xfrm>
            <a:off x="3316288" y="5185226"/>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3"/>
          <p:cNvSpPr>
            <a:spLocks noGrp="1"/>
          </p:cNvSpPr>
          <p:nvPr>
            <p:ph type="body" sz="half" idx="10"/>
          </p:nvPr>
        </p:nvSpPr>
        <p:spPr>
          <a:xfrm>
            <a:off x="457201" y="1070426"/>
            <a:ext cx="2859088" cy="491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086408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7" name="Rectangle 6"/>
          <p:cNvSpPr/>
          <p:nvPr userDrawn="1"/>
        </p:nvSpPr>
        <p:spPr>
          <a:xfrm>
            <a:off x="3184071" y="145143"/>
            <a:ext cx="5959929" cy="7710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355835429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28330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862675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9207392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681358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9268560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25278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169054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011319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043713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259447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7013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9170064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669019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4575415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4794586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63737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3687740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0902921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3883835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452566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8130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149436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r>
              <a:rPr lang="en-US" altLang="en-US">
                <a:solidFill>
                  <a:srgbClr val="000000"/>
                </a:solidFill>
              </a:rPr>
              <a:t>Juan Gómez Luna Peking University. Beijing, September 7, 2015 </a:t>
            </a: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839681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767893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148663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4215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3920490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163421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423753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724782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r>
              <a:rPr lang="en-US" altLang="en-US">
                <a:solidFill>
                  <a:srgbClr val="000000"/>
                </a:solidFill>
              </a:rPr>
              <a:t>Juan Gómez Luna Peking University. Beijing, September 7, 2015 </a:t>
            </a: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4798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image" Target="../media/image1.png"/><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10.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image" Target="../media/image1.png"/><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1.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image" Target="../media/image1.png"/><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theme" Target="../theme/theme12.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1.xml"/><Relationship Id="rId13" Type="http://schemas.openxmlformats.org/officeDocument/2006/relationships/image" Target="../media/image1.png"/><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theme" Target="../theme/theme13.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2.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theme" Target="../theme/theme14.xml"/><Relationship Id="rId2" Type="http://schemas.openxmlformats.org/officeDocument/2006/relationships/slideLayout" Target="../slideLayouts/slideLayout136.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image" Target="../media/image1.png"/><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theme" Target="../theme/theme15.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slideLayout" Target="../slideLayouts/slideLayout156.xml"/><Relationship Id="rId5" Type="http://schemas.openxmlformats.org/officeDocument/2006/relationships/slideLayout" Target="../slideLayouts/slideLayout150.xml"/><Relationship Id="rId10" Type="http://schemas.openxmlformats.org/officeDocument/2006/relationships/slideLayout" Target="../slideLayouts/slideLayout155.xml"/><Relationship Id="rId4" Type="http://schemas.openxmlformats.org/officeDocument/2006/relationships/slideLayout" Target="../slideLayouts/slideLayout149.xml"/><Relationship Id="rId9" Type="http://schemas.openxmlformats.org/officeDocument/2006/relationships/slideLayout" Target="../slideLayouts/slideLayout154.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4.xml"/><Relationship Id="rId3" Type="http://schemas.openxmlformats.org/officeDocument/2006/relationships/slideLayout" Target="../slideLayouts/slideLayout159.xml"/><Relationship Id="rId7" Type="http://schemas.openxmlformats.org/officeDocument/2006/relationships/slideLayout" Target="../slideLayouts/slideLayout163.xml"/><Relationship Id="rId12" Type="http://schemas.openxmlformats.org/officeDocument/2006/relationships/theme" Target="../theme/theme16.xml"/><Relationship Id="rId2" Type="http://schemas.openxmlformats.org/officeDocument/2006/relationships/slideLayout" Target="../slideLayouts/slideLayout158.xml"/><Relationship Id="rId1" Type="http://schemas.openxmlformats.org/officeDocument/2006/relationships/slideLayout" Target="../slideLayouts/slideLayout157.xml"/><Relationship Id="rId6" Type="http://schemas.openxmlformats.org/officeDocument/2006/relationships/slideLayout" Target="../slideLayouts/slideLayout162.xml"/><Relationship Id="rId11" Type="http://schemas.openxmlformats.org/officeDocument/2006/relationships/slideLayout" Target="../slideLayouts/slideLayout167.xml"/><Relationship Id="rId5" Type="http://schemas.openxmlformats.org/officeDocument/2006/relationships/slideLayout" Target="../slideLayouts/slideLayout161.xml"/><Relationship Id="rId10" Type="http://schemas.openxmlformats.org/officeDocument/2006/relationships/slideLayout" Target="../slideLayouts/slideLayout166.xml"/><Relationship Id="rId4" Type="http://schemas.openxmlformats.org/officeDocument/2006/relationships/slideLayout" Target="../slideLayouts/slideLayout160.xml"/><Relationship Id="rId9" Type="http://schemas.openxmlformats.org/officeDocument/2006/relationships/slideLayout" Target="../slideLayouts/slideLayout165.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75.xml"/><Relationship Id="rId13" Type="http://schemas.openxmlformats.org/officeDocument/2006/relationships/image" Target="../media/image1.png"/><Relationship Id="rId3" Type="http://schemas.openxmlformats.org/officeDocument/2006/relationships/slideLayout" Target="../slideLayouts/slideLayout170.xml"/><Relationship Id="rId7" Type="http://schemas.openxmlformats.org/officeDocument/2006/relationships/slideLayout" Target="../slideLayouts/slideLayout174.xml"/><Relationship Id="rId12" Type="http://schemas.openxmlformats.org/officeDocument/2006/relationships/theme" Target="../theme/theme17.xml"/><Relationship Id="rId2" Type="http://schemas.openxmlformats.org/officeDocument/2006/relationships/slideLayout" Target="../slideLayouts/slideLayout169.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5" Type="http://schemas.openxmlformats.org/officeDocument/2006/relationships/slideLayout" Target="../slideLayouts/slideLayout172.xml"/><Relationship Id="rId10" Type="http://schemas.openxmlformats.org/officeDocument/2006/relationships/slideLayout" Target="../slideLayouts/slideLayout177.xml"/><Relationship Id="rId4" Type="http://schemas.openxmlformats.org/officeDocument/2006/relationships/slideLayout" Target="../slideLayouts/slideLayout171.xml"/><Relationship Id="rId9" Type="http://schemas.openxmlformats.org/officeDocument/2006/relationships/slideLayout" Target="../slideLayouts/slideLayout176.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86.xml"/><Relationship Id="rId3" Type="http://schemas.openxmlformats.org/officeDocument/2006/relationships/slideLayout" Target="../slideLayouts/slideLayout181.xml"/><Relationship Id="rId7" Type="http://schemas.openxmlformats.org/officeDocument/2006/relationships/slideLayout" Target="../slideLayouts/slideLayout185.xml"/><Relationship Id="rId12" Type="http://schemas.openxmlformats.org/officeDocument/2006/relationships/theme" Target="../theme/theme18.xml"/><Relationship Id="rId2" Type="http://schemas.openxmlformats.org/officeDocument/2006/relationships/slideLayout" Target="../slideLayouts/slideLayout180.xml"/><Relationship Id="rId1" Type="http://schemas.openxmlformats.org/officeDocument/2006/relationships/slideLayout" Target="../slideLayouts/slideLayout179.xml"/><Relationship Id="rId6" Type="http://schemas.openxmlformats.org/officeDocument/2006/relationships/slideLayout" Target="../slideLayouts/slideLayout184.xml"/><Relationship Id="rId11" Type="http://schemas.openxmlformats.org/officeDocument/2006/relationships/slideLayout" Target="../slideLayouts/slideLayout189.xml"/><Relationship Id="rId5" Type="http://schemas.openxmlformats.org/officeDocument/2006/relationships/slideLayout" Target="../slideLayouts/slideLayout183.xml"/><Relationship Id="rId10" Type="http://schemas.openxmlformats.org/officeDocument/2006/relationships/slideLayout" Target="../slideLayouts/slideLayout188.xml"/><Relationship Id="rId4" Type="http://schemas.openxmlformats.org/officeDocument/2006/relationships/slideLayout" Target="../slideLayouts/slideLayout182.xml"/><Relationship Id="rId9" Type="http://schemas.openxmlformats.org/officeDocument/2006/relationships/slideLayout" Target="../slideLayouts/slideLayout187.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97.xml"/><Relationship Id="rId13" Type="http://schemas.openxmlformats.org/officeDocument/2006/relationships/theme" Target="../theme/theme19.xml"/><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slideLayout" Target="../slideLayouts/slideLayout201.xml"/><Relationship Id="rId2" Type="http://schemas.openxmlformats.org/officeDocument/2006/relationships/slideLayout" Target="../slideLayouts/slideLayout191.xml"/><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0" Type="http://schemas.openxmlformats.org/officeDocument/2006/relationships/slideLayout" Target="../slideLayouts/slideLayout199.xml"/><Relationship Id="rId4" Type="http://schemas.openxmlformats.org/officeDocument/2006/relationships/slideLayout" Target="../slideLayouts/slideLayout193.xml"/><Relationship Id="rId9" Type="http://schemas.openxmlformats.org/officeDocument/2006/relationships/slideLayout" Target="../slideLayouts/slideLayout198.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09.xml"/><Relationship Id="rId3" Type="http://schemas.openxmlformats.org/officeDocument/2006/relationships/slideLayout" Target="../slideLayouts/slideLayout204.xml"/><Relationship Id="rId7" Type="http://schemas.openxmlformats.org/officeDocument/2006/relationships/slideLayout" Target="../slideLayouts/slideLayout208.xml"/><Relationship Id="rId12" Type="http://schemas.openxmlformats.org/officeDocument/2006/relationships/theme" Target="../theme/theme20.xml"/><Relationship Id="rId2" Type="http://schemas.openxmlformats.org/officeDocument/2006/relationships/slideLayout" Target="../slideLayouts/slideLayout203.xml"/><Relationship Id="rId1" Type="http://schemas.openxmlformats.org/officeDocument/2006/relationships/slideLayout" Target="../slideLayouts/slideLayout202.xml"/><Relationship Id="rId6" Type="http://schemas.openxmlformats.org/officeDocument/2006/relationships/slideLayout" Target="../slideLayouts/slideLayout207.xml"/><Relationship Id="rId11" Type="http://schemas.openxmlformats.org/officeDocument/2006/relationships/slideLayout" Target="../slideLayouts/slideLayout212.xml"/><Relationship Id="rId5" Type="http://schemas.openxmlformats.org/officeDocument/2006/relationships/slideLayout" Target="../slideLayouts/slideLayout206.xml"/><Relationship Id="rId10" Type="http://schemas.openxmlformats.org/officeDocument/2006/relationships/slideLayout" Target="../slideLayouts/slideLayout211.xml"/><Relationship Id="rId4" Type="http://schemas.openxmlformats.org/officeDocument/2006/relationships/slideLayout" Target="../slideLayouts/slideLayout205.xml"/><Relationship Id="rId9" Type="http://schemas.openxmlformats.org/officeDocument/2006/relationships/slideLayout" Target="../slideLayouts/slideLayout210.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0.xml"/><Relationship Id="rId13" Type="http://schemas.openxmlformats.org/officeDocument/2006/relationships/image" Target="../media/image1.png"/><Relationship Id="rId3" Type="http://schemas.openxmlformats.org/officeDocument/2006/relationships/slideLayout" Target="../slideLayouts/slideLayout215.xml"/><Relationship Id="rId7" Type="http://schemas.openxmlformats.org/officeDocument/2006/relationships/slideLayout" Target="../slideLayouts/slideLayout219.xml"/><Relationship Id="rId12" Type="http://schemas.openxmlformats.org/officeDocument/2006/relationships/theme" Target="../theme/theme21.xml"/><Relationship Id="rId2" Type="http://schemas.openxmlformats.org/officeDocument/2006/relationships/slideLayout" Target="../slideLayouts/slideLayout214.xml"/><Relationship Id="rId1" Type="http://schemas.openxmlformats.org/officeDocument/2006/relationships/slideLayout" Target="../slideLayouts/slideLayout213.xml"/><Relationship Id="rId6" Type="http://schemas.openxmlformats.org/officeDocument/2006/relationships/slideLayout" Target="../slideLayouts/slideLayout218.xml"/><Relationship Id="rId11" Type="http://schemas.openxmlformats.org/officeDocument/2006/relationships/slideLayout" Target="../slideLayouts/slideLayout223.xml"/><Relationship Id="rId5" Type="http://schemas.openxmlformats.org/officeDocument/2006/relationships/slideLayout" Target="../slideLayouts/slideLayout217.xml"/><Relationship Id="rId10" Type="http://schemas.openxmlformats.org/officeDocument/2006/relationships/slideLayout" Target="../slideLayouts/slideLayout222.xml"/><Relationship Id="rId4" Type="http://schemas.openxmlformats.org/officeDocument/2006/relationships/slideLayout" Target="../slideLayouts/slideLayout216.xml"/><Relationship Id="rId9" Type="http://schemas.openxmlformats.org/officeDocument/2006/relationships/slideLayout" Target="../slideLayouts/slideLayout221.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1.xml"/><Relationship Id="rId3" Type="http://schemas.openxmlformats.org/officeDocument/2006/relationships/slideLayout" Target="../slideLayouts/slideLayout226.xml"/><Relationship Id="rId7" Type="http://schemas.openxmlformats.org/officeDocument/2006/relationships/slideLayout" Target="../slideLayouts/slideLayout230.xml"/><Relationship Id="rId12" Type="http://schemas.openxmlformats.org/officeDocument/2006/relationships/theme" Target="../theme/theme22.xml"/><Relationship Id="rId2" Type="http://schemas.openxmlformats.org/officeDocument/2006/relationships/slideLayout" Target="../slideLayouts/slideLayout225.xml"/><Relationship Id="rId1" Type="http://schemas.openxmlformats.org/officeDocument/2006/relationships/slideLayout" Target="../slideLayouts/slideLayout224.xml"/><Relationship Id="rId6" Type="http://schemas.openxmlformats.org/officeDocument/2006/relationships/slideLayout" Target="../slideLayouts/slideLayout229.xml"/><Relationship Id="rId11" Type="http://schemas.openxmlformats.org/officeDocument/2006/relationships/slideLayout" Target="../slideLayouts/slideLayout234.xml"/><Relationship Id="rId5" Type="http://schemas.openxmlformats.org/officeDocument/2006/relationships/slideLayout" Target="../slideLayouts/slideLayout228.xml"/><Relationship Id="rId10" Type="http://schemas.openxmlformats.org/officeDocument/2006/relationships/slideLayout" Target="../slideLayouts/slideLayout233.xml"/><Relationship Id="rId4" Type="http://schemas.openxmlformats.org/officeDocument/2006/relationships/slideLayout" Target="../slideLayouts/slideLayout227.xml"/><Relationship Id="rId9" Type="http://schemas.openxmlformats.org/officeDocument/2006/relationships/slideLayout" Target="../slideLayouts/slideLayout232.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42.xml"/><Relationship Id="rId13" Type="http://schemas.openxmlformats.org/officeDocument/2006/relationships/theme" Target="../theme/theme23.xml"/><Relationship Id="rId3" Type="http://schemas.openxmlformats.org/officeDocument/2006/relationships/slideLayout" Target="../slideLayouts/slideLayout237.xml"/><Relationship Id="rId7" Type="http://schemas.openxmlformats.org/officeDocument/2006/relationships/slideLayout" Target="../slideLayouts/slideLayout241.xml"/><Relationship Id="rId12" Type="http://schemas.openxmlformats.org/officeDocument/2006/relationships/slideLayout" Target="../slideLayouts/slideLayout246.xml"/><Relationship Id="rId2" Type="http://schemas.openxmlformats.org/officeDocument/2006/relationships/slideLayout" Target="../slideLayouts/slideLayout236.xml"/><Relationship Id="rId1" Type="http://schemas.openxmlformats.org/officeDocument/2006/relationships/slideLayout" Target="../slideLayouts/slideLayout235.xml"/><Relationship Id="rId6" Type="http://schemas.openxmlformats.org/officeDocument/2006/relationships/slideLayout" Target="../slideLayouts/slideLayout240.xml"/><Relationship Id="rId11" Type="http://schemas.openxmlformats.org/officeDocument/2006/relationships/slideLayout" Target="../slideLayouts/slideLayout245.xml"/><Relationship Id="rId5" Type="http://schemas.openxmlformats.org/officeDocument/2006/relationships/slideLayout" Target="../slideLayouts/slideLayout239.xml"/><Relationship Id="rId10" Type="http://schemas.openxmlformats.org/officeDocument/2006/relationships/slideLayout" Target="../slideLayouts/slideLayout244.xml"/><Relationship Id="rId4" Type="http://schemas.openxmlformats.org/officeDocument/2006/relationships/slideLayout" Target="../slideLayouts/slideLayout238.xml"/><Relationship Id="rId9" Type="http://schemas.openxmlformats.org/officeDocument/2006/relationships/slideLayout" Target="../slideLayouts/slideLayout243.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54.xml"/><Relationship Id="rId13" Type="http://schemas.openxmlformats.org/officeDocument/2006/relationships/theme" Target="../theme/theme24.xml"/><Relationship Id="rId3" Type="http://schemas.openxmlformats.org/officeDocument/2006/relationships/slideLayout" Target="../slideLayouts/slideLayout249.xml"/><Relationship Id="rId7" Type="http://schemas.openxmlformats.org/officeDocument/2006/relationships/slideLayout" Target="../slideLayouts/slideLayout253.xml"/><Relationship Id="rId12" Type="http://schemas.openxmlformats.org/officeDocument/2006/relationships/slideLayout" Target="../slideLayouts/slideLayout258.xml"/><Relationship Id="rId2" Type="http://schemas.openxmlformats.org/officeDocument/2006/relationships/slideLayout" Target="../slideLayouts/slideLayout248.xml"/><Relationship Id="rId1" Type="http://schemas.openxmlformats.org/officeDocument/2006/relationships/slideLayout" Target="../slideLayouts/slideLayout247.xml"/><Relationship Id="rId6" Type="http://schemas.openxmlformats.org/officeDocument/2006/relationships/slideLayout" Target="../slideLayouts/slideLayout252.xml"/><Relationship Id="rId11" Type="http://schemas.openxmlformats.org/officeDocument/2006/relationships/slideLayout" Target="../slideLayouts/slideLayout257.xml"/><Relationship Id="rId5" Type="http://schemas.openxmlformats.org/officeDocument/2006/relationships/slideLayout" Target="../slideLayouts/slideLayout251.xml"/><Relationship Id="rId10" Type="http://schemas.openxmlformats.org/officeDocument/2006/relationships/slideLayout" Target="../slideLayouts/slideLayout256.xml"/><Relationship Id="rId4" Type="http://schemas.openxmlformats.org/officeDocument/2006/relationships/slideLayout" Target="../slideLayouts/slideLayout250.xml"/><Relationship Id="rId9" Type="http://schemas.openxmlformats.org/officeDocument/2006/relationships/slideLayout" Target="../slideLayouts/slideLayout255.xml"/><Relationship Id="rId14" Type="http://schemas.openxmlformats.org/officeDocument/2006/relationships/image" Target="../media/image1.png"/></Relationships>
</file>

<file path=ppt/slideMasters/_rels/slideMaster25.xml.rels><?xml version="1.0" encoding="UTF-8" standalone="yes"?>
<Relationships xmlns="http://schemas.openxmlformats.org/package/2006/relationships"><Relationship Id="rId8" Type="http://schemas.openxmlformats.org/officeDocument/2006/relationships/theme" Target="../theme/theme25.xml"/><Relationship Id="rId3" Type="http://schemas.openxmlformats.org/officeDocument/2006/relationships/slideLayout" Target="../slideLayouts/slideLayout261.xml"/><Relationship Id="rId7" Type="http://schemas.openxmlformats.org/officeDocument/2006/relationships/slideLayout" Target="../slideLayouts/slideLayout265.xml"/><Relationship Id="rId2" Type="http://schemas.openxmlformats.org/officeDocument/2006/relationships/slideLayout" Target="../slideLayouts/slideLayout260.xml"/><Relationship Id="rId1" Type="http://schemas.openxmlformats.org/officeDocument/2006/relationships/slideLayout" Target="../slideLayouts/slideLayout259.xml"/><Relationship Id="rId6" Type="http://schemas.openxmlformats.org/officeDocument/2006/relationships/slideLayout" Target="../slideLayouts/slideLayout264.xml"/><Relationship Id="rId5" Type="http://schemas.openxmlformats.org/officeDocument/2006/relationships/slideLayout" Target="../slideLayouts/slideLayout263.xml"/><Relationship Id="rId4" Type="http://schemas.openxmlformats.org/officeDocument/2006/relationships/slideLayout" Target="../slideLayouts/slideLayout262.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73.xml"/><Relationship Id="rId13" Type="http://schemas.openxmlformats.org/officeDocument/2006/relationships/image" Target="../media/image1.png"/><Relationship Id="rId3" Type="http://schemas.openxmlformats.org/officeDocument/2006/relationships/slideLayout" Target="../slideLayouts/slideLayout268.xml"/><Relationship Id="rId7" Type="http://schemas.openxmlformats.org/officeDocument/2006/relationships/slideLayout" Target="../slideLayouts/slideLayout272.xml"/><Relationship Id="rId12" Type="http://schemas.openxmlformats.org/officeDocument/2006/relationships/theme" Target="../theme/theme26.xml"/><Relationship Id="rId2" Type="http://schemas.openxmlformats.org/officeDocument/2006/relationships/slideLayout" Target="../slideLayouts/slideLayout267.xml"/><Relationship Id="rId1" Type="http://schemas.openxmlformats.org/officeDocument/2006/relationships/slideLayout" Target="../slideLayouts/slideLayout266.xml"/><Relationship Id="rId6" Type="http://schemas.openxmlformats.org/officeDocument/2006/relationships/slideLayout" Target="../slideLayouts/slideLayout271.xml"/><Relationship Id="rId11" Type="http://schemas.openxmlformats.org/officeDocument/2006/relationships/slideLayout" Target="../slideLayouts/slideLayout276.xml"/><Relationship Id="rId5" Type="http://schemas.openxmlformats.org/officeDocument/2006/relationships/slideLayout" Target="../slideLayouts/slideLayout270.xml"/><Relationship Id="rId10" Type="http://schemas.openxmlformats.org/officeDocument/2006/relationships/slideLayout" Target="../slideLayouts/slideLayout275.xml"/><Relationship Id="rId4" Type="http://schemas.openxmlformats.org/officeDocument/2006/relationships/slideLayout" Target="../slideLayouts/slideLayout269.xml"/><Relationship Id="rId9" Type="http://schemas.openxmlformats.org/officeDocument/2006/relationships/slideLayout" Target="../slideLayouts/slideLayout274.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84.xml"/><Relationship Id="rId13" Type="http://schemas.openxmlformats.org/officeDocument/2006/relationships/image" Target="../media/image1.png"/><Relationship Id="rId3" Type="http://schemas.openxmlformats.org/officeDocument/2006/relationships/slideLayout" Target="../slideLayouts/slideLayout279.xml"/><Relationship Id="rId7" Type="http://schemas.openxmlformats.org/officeDocument/2006/relationships/slideLayout" Target="../slideLayouts/slideLayout283.xml"/><Relationship Id="rId12" Type="http://schemas.openxmlformats.org/officeDocument/2006/relationships/theme" Target="../theme/theme27.xml"/><Relationship Id="rId2" Type="http://schemas.openxmlformats.org/officeDocument/2006/relationships/slideLayout" Target="../slideLayouts/slideLayout278.xml"/><Relationship Id="rId1" Type="http://schemas.openxmlformats.org/officeDocument/2006/relationships/slideLayout" Target="../slideLayouts/slideLayout277.xml"/><Relationship Id="rId6" Type="http://schemas.openxmlformats.org/officeDocument/2006/relationships/slideLayout" Target="../slideLayouts/slideLayout282.xml"/><Relationship Id="rId11" Type="http://schemas.openxmlformats.org/officeDocument/2006/relationships/slideLayout" Target="../slideLayouts/slideLayout287.xml"/><Relationship Id="rId5" Type="http://schemas.openxmlformats.org/officeDocument/2006/relationships/slideLayout" Target="../slideLayouts/slideLayout281.xml"/><Relationship Id="rId10" Type="http://schemas.openxmlformats.org/officeDocument/2006/relationships/slideLayout" Target="../slideLayouts/slideLayout286.xml"/><Relationship Id="rId4" Type="http://schemas.openxmlformats.org/officeDocument/2006/relationships/slideLayout" Target="../slideLayouts/slideLayout280.xml"/><Relationship Id="rId9" Type="http://schemas.openxmlformats.org/officeDocument/2006/relationships/slideLayout" Target="../slideLayouts/slideLayout285.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295.xml"/><Relationship Id="rId13" Type="http://schemas.openxmlformats.org/officeDocument/2006/relationships/image" Target="../media/image1.png"/><Relationship Id="rId3" Type="http://schemas.openxmlformats.org/officeDocument/2006/relationships/slideLayout" Target="../slideLayouts/slideLayout290.xml"/><Relationship Id="rId7" Type="http://schemas.openxmlformats.org/officeDocument/2006/relationships/slideLayout" Target="../slideLayouts/slideLayout294.xml"/><Relationship Id="rId12" Type="http://schemas.openxmlformats.org/officeDocument/2006/relationships/theme" Target="../theme/theme28.xml"/><Relationship Id="rId2" Type="http://schemas.openxmlformats.org/officeDocument/2006/relationships/slideLayout" Target="../slideLayouts/slideLayout289.xml"/><Relationship Id="rId1" Type="http://schemas.openxmlformats.org/officeDocument/2006/relationships/slideLayout" Target="../slideLayouts/slideLayout288.xml"/><Relationship Id="rId6" Type="http://schemas.openxmlformats.org/officeDocument/2006/relationships/slideLayout" Target="../slideLayouts/slideLayout293.xml"/><Relationship Id="rId11" Type="http://schemas.openxmlformats.org/officeDocument/2006/relationships/slideLayout" Target="../slideLayouts/slideLayout298.xml"/><Relationship Id="rId5" Type="http://schemas.openxmlformats.org/officeDocument/2006/relationships/slideLayout" Target="../slideLayouts/slideLayout292.xml"/><Relationship Id="rId10" Type="http://schemas.openxmlformats.org/officeDocument/2006/relationships/slideLayout" Target="../slideLayouts/slideLayout297.xml"/><Relationship Id="rId4" Type="http://schemas.openxmlformats.org/officeDocument/2006/relationships/slideLayout" Target="../slideLayouts/slideLayout291.xml"/><Relationship Id="rId9" Type="http://schemas.openxmlformats.org/officeDocument/2006/relationships/slideLayout" Target="../slideLayouts/slideLayout296.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06.xml"/><Relationship Id="rId3" Type="http://schemas.openxmlformats.org/officeDocument/2006/relationships/slideLayout" Target="../slideLayouts/slideLayout301.xml"/><Relationship Id="rId7" Type="http://schemas.openxmlformats.org/officeDocument/2006/relationships/slideLayout" Target="../slideLayouts/slideLayout305.xml"/><Relationship Id="rId12" Type="http://schemas.openxmlformats.org/officeDocument/2006/relationships/theme" Target="../theme/theme29.xml"/><Relationship Id="rId2" Type="http://schemas.openxmlformats.org/officeDocument/2006/relationships/slideLayout" Target="../slideLayouts/slideLayout300.xml"/><Relationship Id="rId1" Type="http://schemas.openxmlformats.org/officeDocument/2006/relationships/slideLayout" Target="../slideLayouts/slideLayout299.xml"/><Relationship Id="rId6" Type="http://schemas.openxmlformats.org/officeDocument/2006/relationships/slideLayout" Target="../slideLayouts/slideLayout304.xml"/><Relationship Id="rId11" Type="http://schemas.openxmlformats.org/officeDocument/2006/relationships/slideLayout" Target="../slideLayouts/slideLayout309.xml"/><Relationship Id="rId5" Type="http://schemas.openxmlformats.org/officeDocument/2006/relationships/slideLayout" Target="../slideLayouts/slideLayout303.xml"/><Relationship Id="rId10" Type="http://schemas.openxmlformats.org/officeDocument/2006/relationships/slideLayout" Target="../slideLayouts/slideLayout308.xml"/><Relationship Id="rId4" Type="http://schemas.openxmlformats.org/officeDocument/2006/relationships/slideLayout" Target="../slideLayouts/slideLayout302.xml"/><Relationship Id="rId9" Type="http://schemas.openxmlformats.org/officeDocument/2006/relationships/slideLayout" Target="../slideLayouts/slideLayout30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0.xml.rels><?xml version="1.0" encoding="UTF-8" standalone="yes"?>
<Relationships xmlns="http://schemas.openxmlformats.org/package/2006/relationships"><Relationship Id="rId8" Type="http://schemas.openxmlformats.org/officeDocument/2006/relationships/theme" Target="../theme/theme30.xml"/><Relationship Id="rId3" Type="http://schemas.openxmlformats.org/officeDocument/2006/relationships/slideLayout" Target="../slideLayouts/slideLayout312.xml"/><Relationship Id="rId7" Type="http://schemas.openxmlformats.org/officeDocument/2006/relationships/slideLayout" Target="../slideLayouts/slideLayout316.xml"/><Relationship Id="rId2" Type="http://schemas.openxmlformats.org/officeDocument/2006/relationships/slideLayout" Target="../slideLayouts/slideLayout311.xml"/><Relationship Id="rId1" Type="http://schemas.openxmlformats.org/officeDocument/2006/relationships/slideLayout" Target="../slideLayouts/slideLayout310.xml"/><Relationship Id="rId6" Type="http://schemas.openxmlformats.org/officeDocument/2006/relationships/slideLayout" Target="../slideLayouts/slideLayout315.xml"/><Relationship Id="rId5" Type="http://schemas.openxmlformats.org/officeDocument/2006/relationships/slideLayout" Target="../slideLayouts/slideLayout314.xml"/><Relationship Id="rId4" Type="http://schemas.openxmlformats.org/officeDocument/2006/relationships/slideLayout" Target="../slideLayouts/slideLayout313.xml"/><Relationship Id="rId9" Type="http://schemas.openxmlformats.org/officeDocument/2006/relationships/image" Target="../media/image7.jpeg"/></Relationships>
</file>

<file path=ppt/slideMasters/_rels/slideMaster31.xml.rels><?xml version="1.0" encoding="UTF-8" standalone="yes"?>
<Relationships xmlns="http://schemas.openxmlformats.org/package/2006/relationships"><Relationship Id="rId3" Type="http://schemas.openxmlformats.org/officeDocument/2006/relationships/slideLayout" Target="../slideLayouts/slideLayout319.xml"/><Relationship Id="rId2" Type="http://schemas.openxmlformats.org/officeDocument/2006/relationships/slideLayout" Target="../slideLayouts/slideLayout318.xml"/><Relationship Id="rId1" Type="http://schemas.openxmlformats.org/officeDocument/2006/relationships/slideLayout" Target="../slideLayouts/slideLayout317.xml"/><Relationship Id="rId5" Type="http://schemas.openxmlformats.org/officeDocument/2006/relationships/image" Target="../media/image9.png"/><Relationship Id="rId4" Type="http://schemas.openxmlformats.org/officeDocument/2006/relationships/theme" Target="../theme/theme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image" Target="../media/image5.emf"/><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image" Target="../media/image4.png"/><Relationship Id="rId2" Type="http://schemas.openxmlformats.org/officeDocument/2006/relationships/slideLayout" Target="../slideLayouts/slideLayout57.xml"/><Relationship Id="rId16" Type="http://schemas.openxmlformats.org/officeDocument/2006/relationships/image" Target="../media/image3.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2.pn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image" Target="../media/image1.png"/><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8.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9.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0"/>
            <a:ext cx="8610600" cy="90872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941076515"/>
      </p:ext>
    </p:extLst>
  </p:cSld>
  <p:clrMap bg1="lt1" tx1="dk1" bg2="lt2" tx2="dk2" accent1="accent1" accent2="accent2" accent3="accent3" accent4="accent4" accent5="accent5" accent6="accent6" hlink="hlink" folHlink="folHlink"/>
  <p:sldLayoutIdLst>
    <p:sldLayoutId id="2147484100" r:id="rId1"/>
    <p:sldLayoutId id="2147484101" r:id="rId2"/>
    <p:sldLayoutId id="2147484102" r:id="rId3"/>
    <p:sldLayoutId id="2147484103" r:id="rId4"/>
    <p:sldLayoutId id="2147484104" r:id="rId5"/>
    <p:sldLayoutId id="2147484105" r:id="rId6"/>
    <p:sldLayoutId id="2147484106" r:id="rId7"/>
    <p:sldLayoutId id="2147484107" r:id="rId8"/>
    <p:sldLayoutId id="2147484108" r:id="rId9"/>
    <p:sldLayoutId id="2147484109" r:id="rId10"/>
    <p:sldLayoutId id="2147484110"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4174514676"/>
      </p:ext>
    </p:extLst>
  </p:cSld>
  <p:clrMap bg1="lt1" tx1="dk1" bg2="lt2" tx2="dk2" accent1="accent1" accent2="accent2" accent3="accent3" accent4="accent4" accent5="accent5" accent6="accent6" hlink="hlink" folHlink="folHlink"/>
  <p:sldLayoutIdLst>
    <p:sldLayoutId id="2147484282" r:id="rId1"/>
    <p:sldLayoutId id="2147484283" r:id="rId2"/>
    <p:sldLayoutId id="2147484284" r:id="rId3"/>
    <p:sldLayoutId id="2147484285" r:id="rId4"/>
    <p:sldLayoutId id="2147484286" r:id="rId5"/>
    <p:sldLayoutId id="2147484287" r:id="rId6"/>
    <p:sldLayoutId id="2147484288" r:id="rId7"/>
    <p:sldLayoutId id="2147484289" r:id="rId8"/>
    <p:sldLayoutId id="2147484290" r:id="rId9"/>
    <p:sldLayoutId id="2147484291" r:id="rId10"/>
    <p:sldLayoutId id="2147484292"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endParaRPr lang="en-US" altLang="en-US" dirty="0">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285720" y="6357958"/>
            <a:ext cx="1347679" cy="389938"/>
          </a:xfrm>
          <a:prstGeom prst="rect">
            <a:avLst/>
          </a:prstGeom>
        </p:spPr>
      </p:pic>
    </p:spTree>
    <p:extLst>
      <p:ext uri="{BB962C8B-B14F-4D97-AF65-F5344CB8AC3E}">
        <p14:creationId xmlns:p14="http://schemas.microsoft.com/office/powerpoint/2010/main" val="2503778565"/>
      </p:ext>
    </p:extLst>
  </p:cSld>
  <p:clrMap bg1="lt1" tx1="dk1" bg2="lt2" tx2="dk2" accent1="accent1" accent2="accent2" accent3="accent3" accent4="accent4" accent5="accent5" accent6="accent6" hlink="hlink" folHlink="folHlink"/>
  <p:sldLayoutIdLst>
    <p:sldLayoutId id="2147484523" r:id="rId1"/>
    <p:sldLayoutId id="2147484524" r:id="rId2"/>
    <p:sldLayoutId id="2147484525" r:id="rId3"/>
    <p:sldLayoutId id="2147484526" r:id="rId4"/>
    <p:sldLayoutId id="2147484527" r:id="rId5"/>
    <p:sldLayoutId id="2147484528" r:id="rId6"/>
    <p:sldLayoutId id="2147484529" r:id="rId7"/>
    <p:sldLayoutId id="2147484530" r:id="rId8"/>
    <p:sldLayoutId id="2147484531" r:id="rId9"/>
    <p:sldLayoutId id="2147484532" r:id="rId10"/>
    <p:sldLayoutId id="2147484533"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367926"/>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363164"/>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500854"/>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572862"/>
            <a:ext cx="1080120" cy="312522"/>
          </a:xfrm>
          <a:prstGeom prst="rect">
            <a:avLst/>
          </a:prstGeom>
        </p:spPr>
      </p:pic>
    </p:spTree>
    <p:extLst>
      <p:ext uri="{BB962C8B-B14F-4D97-AF65-F5344CB8AC3E}">
        <p14:creationId xmlns:p14="http://schemas.microsoft.com/office/powerpoint/2010/main" val="2586202913"/>
      </p:ext>
    </p:extLst>
  </p:cSld>
  <p:clrMap bg1="lt1" tx1="dk1" bg2="lt2" tx2="dk2" accent1="accent1" accent2="accent2" accent3="accent3" accent4="accent4" accent5="accent5" accent6="accent6" hlink="hlink" folHlink="folHlink"/>
  <p:sldLayoutIdLst>
    <p:sldLayoutId id="2147484572" r:id="rId1"/>
    <p:sldLayoutId id="2147484573" r:id="rId2"/>
    <p:sldLayoutId id="2147484574" r:id="rId3"/>
    <p:sldLayoutId id="2147484575" r:id="rId4"/>
    <p:sldLayoutId id="2147484576" r:id="rId5"/>
    <p:sldLayoutId id="2147484577" r:id="rId6"/>
    <p:sldLayoutId id="2147484578" r:id="rId7"/>
    <p:sldLayoutId id="2147484579" r:id="rId8"/>
    <p:sldLayoutId id="2147484580" r:id="rId9"/>
    <p:sldLayoutId id="2147484581" r:id="rId10"/>
    <p:sldLayoutId id="2147484582"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dirty="0">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4272753442"/>
      </p:ext>
    </p:extLst>
  </p:cSld>
  <p:clrMap bg1="lt1" tx1="dk1" bg2="lt2" tx2="dk2" accent1="accent1" accent2="accent2" accent3="accent3" accent4="accent4" accent5="accent5" accent6="accent6" hlink="hlink" folHlink="folHlink"/>
  <p:sldLayoutIdLst>
    <p:sldLayoutId id="2147484778" r:id="rId1"/>
    <p:sldLayoutId id="2147484779" r:id="rId2"/>
    <p:sldLayoutId id="2147484780" r:id="rId3"/>
    <p:sldLayoutId id="2147484781" r:id="rId4"/>
    <p:sldLayoutId id="2147484782" r:id="rId5"/>
    <p:sldLayoutId id="2147484783" r:id="rId6"/>
    <p:sldLayoutId id="2147484784" r:id="rId7"/>
    <p:sldLayoutId id="2147484785" r:id="rId8"/>
    <p:sldLayoutId id="2147484786" r:id="rId9"/>
    <p:sldLayoutId id="2147484787" r:id="rId10"/>
    <p:sldLayoutId id="2147484788"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27860052"/>
      </p:ext>
    </p:extLst>
  </p:cSld>
  <p:clrMap bg1="lt1" tx1="dk1" bg2="lt2" tx2="dk2" accent1="accent1" accent2="accent2" accent3="accent3" accent4="accent4" accent5="accent5" accent6="accent6" hlink="hlink" folHlink="folHlink"/>
  <p:sldLayoutIdLst>
    <p:sldLayoutId id="2147484838" r:id="rId1"/>
    <p:sldLayoutId id="2147484839"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2151711694"/>
      </p:ext>
    </p:extLst>
  </p:cSld>
  <p:clrMap bg1="lt1" tx1="dk1" bg2="lt2" tx2="dk2" accent1="accent1" accent2="accent2" accent3="accent3" accent4="accent4" accent5="accent5" accent6="accent6" hlink="hlink" folHlink="folHlink"/>
  <p:sldLayoutIdLst>
    <p:sldLayoutId id="2147484850" r:id="rId1"/>
    <p:sldLayoutId id="2147484851" r:id="rId2"/>
    <p:sldLayoutId id="2147484852" r:id="rId3"/>
    <p:sldLayoutId id="2147484853" r:id="rId4"/>
    <p:sldLayoutId id="2147484854" r:id="rId5"/>
    <p:sldLayoutId id="2147484855" r:id="rId6"/>
    <p:sldLayoutId id="2147484856" r:id="rId7"/>
    <p:sldLayoutId id="2147484857" r:id="rId8"/>
    <p:sldLayoutId id="2147484858" r:id="rId9"/>
    <p:sldLayoutId id="2147484859" r:id="rId10"/>
    <p:sldLayoutId id="2147484860"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3691673417"/>
      </p:ext>
    </p:extLst>
  </p:cSld>
  <p:clrMap bg1="lt1" tx1="dk1" bg2="lt2" tx2="dk2" accent1="accent1" accent2="accent2" accent3="accent3" accent4="accent4" accent5="accent5" accent6="accent6" hlink="hlink" folHlink="folHlink"/>
  <p:sldLayoutIdLst>
    <p:sldLayoutId id="2147484862" r:id="rId1"/>
    <p:sldLayoutId id="2147484863" r:id="rId2"/>
    <p:sldLayoutId id="2147484864" r:id="rId3"/>
    <p:sldLayoutId id="2147484865" r:id="rId4"/>
    <p:sldLayoutId id="2147484866" r:id="rId5"/>
    <p:sldLayoutId id="2147484867" r:id="rId6"/>
    <p:sldLayoutId id="2147484868" r:id="rId7"/>
    <p:sldLayoutId id="2147484869" r:id="rId8"/>
    <p:sldLayoutId id="2147484870" r:id="rId9"/>
    <p:sldLayoutId id="2147484871" r:id="rId10"/>
    <p:sldLayoutId id="2147484872"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1079760595"/>
      </p:ext>
    </p:extLst>
  </p:cSld>
  <p:clrMap bg1="lt1" tx1="dk1" bg2="lt2" tx2="dk2" accent1="accent1" accent2="accent2" accent3="accent3" accent4="accent4" accent5="accent5" accent6="accent6" hlink="hlink" folHlink="folHlink"/>
  <p:sldLayoutIdLst>
    <p:sldLayoutId id="2147484874" r:id="rId1"/>
    <p:sldLayoutId id="2147484875" r:id="rId2"/>
    <p:sldLayoutId id="2147484876" r:id="rId3"/>
    <p:sldLayoutId id="2147484877" r:id="rId4"/>
    <p:sldLayoutId id="2147484878" r:id="rId5"/>
    <p:sldLayoutId id="2147484879" r:id="rId6"/>
    <p:sldLayoutId id="2147484880" r:id="rId7"/>
    <p:sldLayoutId id="2147484881" r:id="rId8"/>
    <p:sldLayoutId id="2147484882" r:id="rId9"/>
    <p:sldLayoutId id="2147484883" r:id="rId10"/>
    <p:sldLayoutId id="2147484884"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62"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43363"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Garamond" charset="0"/>
              </a:defRPr>
            </a:lvl1pPr>
          </a:lstStyle>
          <a:p>
            <a:pPr fontAlgn="base">
              <a:spcBef>
                <a:spcPct val="0"/>
              </a:spcBef>
              <a:spcAft>
                <a:spcPct val="0"/>
              </a:spcAft>
              <a:defRPr/>
            </a:pPr>
            <a:r>
              <a:rPr lang="en-US">
                <a:ea typeface="ＭＳ Ｐゴシック" charset="0"/>
                <a:cs typeface="ＭＳ Ｐゴシック" charset="0"/>
              </a:rPr>
              <a:t>Juan Gómez Luna Peking University. Beijing, September 7, 2015 </a:t>
            </a: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charset="0"/>
              </a:defRPr>
            </a:lvl1pPr>
          </a:lstStyle>
          <a:p>
            <a:pPr fontAlgn="base">
              <a:spcBef>
                <a:spcPct val="0"/>
              </a:spcBef>
              <a:spcAft>
                <a:spcPct val="0"/>
              </a:spcAft>
              <a:defRPr/>
            </a:pPr>
            <a:fld id="{12B59C95-9F24-CC4B-832C-1D8C21792A43}" type="slidenum">
              <a:rPr lang="en-US">
                <a:ea typeface="ＭＳ Ｐゴシック" charset="0"/>
                <a:cs typeface="ＭＳ Ｐゴシック" charset="0"/>
              </a:rPr>
              <a:pPr fontAlgn="base">
                <a:spcBef>
                  <a:spcPct val="0"/>
                </a:spcBef>
                <a:spcAft>
                  <a:spcPct val="0"/>
                </a:spcAft>
                <a:defRPr/>
              </a:pPr>
              <a:t>‹#›</a:t>
            </a:fld>
            <a:endParaRPr lang="en-US">
              <a:ea typeface="ＭＳ Ｐゴシック" charset="0"/>
              <a:cs typeface="ＭＳ Ｐゴシック" charset="0"/>
            </a:endParaRPr>
          </a:p>
        </p:txBody>
      </p:sp>
      <p:sp>
        <p:nvSpPr>
          <p:cNvPr id="143366"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43367"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43368" name="Picture 7" descr="safari.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955159085"/>
      </p:ext>
    </p:extLst>
  </p:cSld>
  <p:clrMap bg1="lt1" tx1="dk1" bg2="lt2" tx2="dk2" accent1="accent1" accent2="accent2" accent3="accent3" accent4="accent4" accent5="accent5" accent6="accent6" hlink="hlink" folHlink="folHlink"/>
  <p:sldLayoutIdLst>
    <p:sldLayoutId id="2147484970" r:id="rId1"/>
    <p:sldLayoutId id="2147484971" r:id="rId2"/>
    <p:sldLayoutId id="2147484972" r:id="rId3"/>
    <p:sldLayoutId id="2147484973" r:id="rId4"/>
    <p:sldLayoutId id="2147484974" r:id="rId5"/>
    <p:sldLayoutId id="2147484975" r:id="rId6"/>
    <p:sldLayoutId id="2147484976" r:id="rId7"/>
    <p:sldLayoutId id="2147484977" r:id="rId8"/>
    <p:sldLayoutId id="2147484978" r:id="rId9"/>
    <p:sldLayoutId id="2147484979" r:id="rId10"/>
    <p:sldLayoutId id="2147484980" r:id="rId11"/>
    <p:sldLayoutId id="2147484981" r:id="rId12"/>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cSld>
  <p:clrMap bg1="lt1" tx1="dk1" bg2="lt2" tx2="dk2" accent1="accent1" accent2="accent2" accent3="accent3" accent4="accent4" accent5="accent5" accent6="accent6" hlink="hlink" folHlink="folHlink"/>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858009255"/>
      </p:ext>
    </p:extLst>
  </p:cSld>
  <p:clrMap bg1="lt1" tx1="dk1" bg2="lt2" tx2="dk2" accent1="accent1" accent2="accent2" accent3="accent3" accent4="accent4" accent5="accent5" accent6="accent6" hlink="hlink" folHlink="folHlink"/>
  <p:sldLayoutIdLst>
    <p:sldLayoutId id="2147485411" r:id="rId1"/>
    <p:sldLayoutId id="2147485412" r:id="rId2"/>
    <p:sldLayoutId id="2147485413" r:id="rId3"/>
    <p:sldLayoutId id="2147485414" r:id="rId4"/>
    <p:sldLayoutId id="2147485415" r:id="rId5"/>
    <p:sldLayoutId id="2147485416" r:id="rId6"/>
    <p:sldLayoutId id="2147485417" r:id="rId7"/>
    <p:sldLayoutId id="2147485418" r:id="rId8"/>
    <p:sldLayoutId id="2147485419" r:id="rId9"/>
    <p:sldLayoutId id="2147485420" r:id="rId10"/>
    <p:sldLayoutId id="2147485421"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15848122"/>
      </p:ext>
    </p:extLst>
  </p:cSld>
  <p:clrMap bg1="lt1" tx1="dk1" bg2="lt2" tx2="dk2" accent1="accent1" accent2="accent2" accent3="accent3" accent4="accent4" accent5="accent5" accent6="accent6" hlink="hlink" folHlink="folHlink"/>
  <p:sldLayoutIdLst>
    <p:sldLayoutId id="2147485521" r:id="rId1"/>
    <p:sldLayoutId id="2147485522" r:id="rId2"/>
    <p:sldLayoutId id="2147485523" r:id="rId3"/>
    <p:sldLayoutId id="2147485524" r:id="rId4"/>
    <p:sldLayoutId id="2147485525" r:id="rId5"/>
    <p:sldLayoutId id="2147485526" r:id="rId6"/>
    <p:sldLayoutId id="2147485527" r:id="rId7"/>
    <p:sldLayoutId id="2147485528" r:id="rId8"/>
    <p:sldLayoutId id="2147485529" r:id="rId9"/>
    <p:sldLayoutId id="2147485530" r:id="rId10"/>
    <p:sldLayoutId id="2147485531"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75632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1921638257"/>
      </p:ext>
    </p:extLst>
  </p:cSld>
  <p:clrMap bg1="lt1" tx1="dk1" bg2="lt2" tx2="dk2" accent1="accent1" accent2="accent2" accent3="accent3" accent4="accent4" accent5="accent5" accent6="accent6" hlink="hlink" folHlink="folHlink"/>
  <p:sldLayoutIdLst>
    <p:sldLayoutId id="2147485533" r:id="rId1"/>
    <p:sldLayoutId id="2147485534" r:id="rId2"/>
    <p:sldLayoutId id="2147485535" r:id="rId3"/>
    <p:sldLayoutId id="2147485536" r:id="rId4"/>
    <p:sldLayoutId id="2147485537" r:id="rId5"/>
    <p:sldLayoutId id="2147485538" r:id="rId6"/>
    <p:sldLayoutId id="2147485539" r:id="rId7"/>
    <p:sldLayoutId id="2147485540" r:id="rId8"/>
    <p:sldLayoutId id="2147485541" r:id="rId9"/>
    <p:sldLayoutId id="2147485542" r:id="rId10"/>
    <p:sldLayoutId id="2147485543"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24033" y="1250443"/>
            <a:ext cx="8897503" cy="522383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24033" y="6544372"/>
            <a:ext cx="1820636" cy="228600"/>
          </a:xfrm>
          <a:prstGeom prst="rect">
            <a:avLst/>
          </a:prstGeom>
        </p:spPr>
        <p:txBody>
          <a:bodyPr vert="horz" lIns="91440" tIns="45720" rIns="91440" bIns="45720" rtlCol="0" anchor="ctr"/>
          <a:lstStyle>
            <a:lvl1pPr algn="l">
              <a:defRPr sz="950">
                <a:solidFill>
                  <a:schemeClr val="tx1">
                    <a:alpha val="75000"/>
                  </a:schemeClr>
                </a:solidFill>
              </a:defRPr>
            </a:lvl1pPr>
          </a:lstStyle>
          <a:p>
            <a:endParaRPr lang="en-US">
              <a:solidFill>
                <a:prstClr val="black">
                  <a:alpha val="75000"/>
                </a:prstClr>
              </a:solidFill>
              <a:latin typeface="Calibri"/>
            </a:endParaRPr>
          </a:p>
        </p:txBody>
      </p:sp>
      <p:sp>
        <p:nvSpPr>
          <p:cNvPr id="5" name="Footer Placeholder 4"/>
          <p:cNvSpPr>
            <a:spLocks noGrp="1"/>
          </p:cNvSpPr>
          <p:nvPr>
            <p:ph type="ftr" sz="quarter" idx="3"/>
          </p:nvPr>
        </p:nvSpPr>
        <p:spPr>
          <a:xfrm>
            <a:off x="2548826" y="6544372"/>
            <a:ext cx="3771900" cy="228600"/>
          </a:xfrm>
          <a:prstGeom prst="rect">
            <a:avLst/>
          </a:prstGeom>
        </p:spPr>
        <p:txBody>
          <a:bodyPr vert="horz" lIns="91440" tIns="45720" rIns="91440" bIns="45720" rtlCol="0" anchor="ctr"/>
          <a:lstStyle>
            <a:lvl1pPr algn="l">
              <a:defRPr sz="950" cap="all" baseline="0">
                <a:solidFill>
                  <a:schemeClr val="tx1">
                    <a:alpha val="75000"/>
                  </a:schemeClr>
                </a:solidFill>
              </a:defRPr>
            </a:lvl1pPr>
          </a:lstStyle>
          <a:p>
            <a:r>
              <a:rPr lang="en-US">
                <a:solidFill>
                  <a:prstClr val="black">
                    <a:alpha val="75000"/>
                  </a:prstClr>
                </a:solidFill>
                <a:latin typeface="Calibri"/>
              </a:rPr>
              <a:t>Juan Gómez Luna Peking University. Beijing, September 7, 2015 </a:t>
            </a:r>
            <a:endParaRPr lang="en-US" dirty="0">
              <a:solidFill>
                <a:prstClr val="black">
                  <a:alpha val="75000"/>
                </a:prstClr>
              </a:solidFill>
              <a:latin typeface="Calibri"/>
            </a:endParaRPr>
          </a:p>
        </p:txBody>
      </p:sp>
      <p:sp>
        <p:nvSpPr>
          <p:cNvPr id="8" name="Slide Number Placeholder 7"/>
          <p:cNvSpPr>
            <a:spLocks noGrp="1"/>
          </p:cNvSpPr>
          <p:nvPr>
            <p:ph type="sldNum" sz="quarter" idx="4"/>
          </p:nvPr>
        </p:nvSpPr>
        <p:spPr>
          <a:xfrm>
            <a:off x="6924883" y="6456309"/>
            <a:ext cx="2057400" cy="365125"/>
          </a:xfrm>
          <a:prstGeom prst="rect">
            <a:avLst/>
          </a:prstGeom>
        </p:spPr>
        <p:txBody>
          <a:bodyPr vert="horz" lIns="91440" tIns="45720" rIns="91440" bIns="45720" rtlCol="0" anchor="ctr"/>
          <a:lstStyle>
            <a:lvl1pPr algn="r">
              <a:defRPr sz="1600">
                <a:solidFill>
                  <a:schemeClr val="tx1"/>
                </a:solidFill>
              </a:defRPr>
            </a:lvl1p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072826778"/>
      </p:ext>
    </p:extLst>
  </p:cSld>
  <p:clrMap bg1="lt1" tx1="dk1" bg2="lt2" tx2="dk2" accent1="accent1" accent2="accent2" accent3="accent3" accent4="accent4" accent5="accent5" accent6="accent6" hlink="hlink" folHlink="folHlink"/>
  <p:sldLayoutIdLst>
    <p:sldLayoutId id="2147485666" r:id="rId1"/>
    <p:sldLayoutId id="2147485667" r:id="rId2"/>
    <p:sldLayoutId id="2147485668" r:id="rId3"/>
    <p:sldLayoutId id="2147485669" r:id="rId4"/>
    <p:sldLayoutId id="2147485670" r:id="rId5"/>
    <p:sldLayoutId id="2147485671" r:id="rId6"/>
    <p:sldLayoutId id="2147485672" r:id="rId7"/>
    <p:sldLayoutId id="2147485673" r:id="rId8"/>
    <p:sldLayoutId id="2147485674" r:id="rId9"/>
    <p:sldLayoutId id="2147485675" r:id="rId10"/>
    <p:sldLayoutId id="2147485676" r:id="rId11"/>
    <p:sldLayoutId id="2147485677" r:id="rId12"/>
  </p:sldLayoutIdLst>
  <p:hf hdr="0" ftr="0" dt="0"/>
  <p:txStyles>
    <p:titleStyle>
      <a:lvl1pPr marL="0" algn="ctr" defTabSz="914400" rtl="0" eaLnBrk="1" latinLnBrk="0" hangingPunct="1">
        <a:lnSpc>
          <a:spcPct val="90000"/>
        </a:lnSpc>
        <a:spcBef>
          <a:spcPct val="0"/>
        </a:spcBef>
        <a:buNone/>
        <a:defRPr sz="4800" kern="1200" spc="-120" baseline="0">
          <a:solidFill>
            <a:schemeClr val="bg1"/>
          </a:solidFill>
          <a:latin typeface="+mj-lt"/>
          <a:ea typeface="+mj-ea"/>
          <a:cs typeface="+mj-cs"/>
        </a:defRPr>
      </a:lvl1pPr>
    </p:titleStyle>
    <p:bodyStyle>
      <a:lvl1pPr marL="182880" indent="-182880" algn="l" defTabSz="914400" rtl="0" eaLnBrk="1" latinLnBrk="0" hangingPunct="1">
        <a:lnSpc>
          <a:spcPct val="85000"/>
        </a:lnSpc>
        <a:spcBef>
          <a:spcPts val="1300"/>
        </a:spcBef>
        <a:buFont typeface="Arial" panose="020B0604020202020204" pitchFamily="34" charset="0"/>
        <a:buChar char="•"/>
        <a:defRPr sz="2800" i="1" kern="1200">
          <a:solidFill>
            <a:schemeClr val="tx1"/>
          </a:solidFill>
          <a:latin typeface="+mn-lt"/>
          <a:ea typeface="+mn-ea"/>
          <a:cs typeface="+mn-cs"/>
        </a:defRPr>
      </a:lvl1pPr>
      <a:lvl2pPr marL="365760" indent="-182880" algn="l" defTabSz="914400" rtl="0" eaLnBrk="1" latinLnBrk="0" hangingPunct="1">
        <a:lnSpc>
          <a:spcPct val="85000"/>
        </a:lnSpc>
        <a:spcBef>
          <a:spcPts val="600"/>
        </a:spcBef>
        <a:buFont typeface="Calibri" panose="020F0502020204030204" pitchFamily="34" charset="0"/>
        <a:buChar char="‐"/>
        <a:defRPr sz="2400" kern="1200">
          <a:solidFill>
            <a:schemeClr val="tx1"/>
          </a:solidFill>
          <a:latin typeface="+mn-lt"/>
          <a:ea typeface="+mn-ea"/>
          <a:cs typeface="+mn-cs"/>
        </a:defRPr>
      </a:lvl2pPr>
      <a:lvl3pPr marL="548640" indent="-182880" algn="l" defTabSz="914400" rtl="0" eaLnBrk="1" latinLnBrk="0" hangingPunct="1">
        <a:lnSpc>
          <a:spcPct val="85000"/>
        </a:lnSpc>
        <a:spcBef>
          <a:spcPts val="600"/>
        </a:spcBef>
        <a:buFont typeface="Arial" panose="020B0604020202020204" pitchFamily="34" charset="0"/>
        <a:buChar char="•"/>
        <a:defRPr sz="2000" i="1" kern="1200">
          <a:solidFill>
            <a:schemeClr val="tx1"/>
          </a:solidFill>
          <a:latin typeface="+mn-lt"/>
          <a:ea typeface="+mn-ea"/>
          <a:cs typeface="+mn-cs"/>
        </a:defRPr>
      </a:lvl3pPr>
      <a:lvl4pPr marL="73152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4pPr>
      <a:lvl5pPr marL="91440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charset="0"/>
              </a:defRPr>
            </a:lvl1pPr>
          </a:lstStyle>
          <a:p>
            <a:pPr fontAlgn="base">
              <a:spcBef>
                <a:spcPct val="0"/>
              </a:spcBef>
              <a:spcAft>
                <a:spcPct val="0"/>
              </a:spcAft>
              <a:defRPr/>
            </a:pPr>
            <a:r>
              <a:rPr lang="en-US">
                <a:solidFill>
                  <a:srgbClr val="000000"/>
                </a:solidFill>
                <a:ea typeface="ＭＳ Ｐゴシック" charset="0"/>
                <a:cs typeface="ＭＳ Ｐゴシック" charset="0"/>
              </a:rPr>
              <a:t>Juan Gómez Luna Peking University. Beijing, September 7, 2015 </a:t>
            </a: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charset="0"/>
              </a:defRPr>
            </a:lvl1pPr>
          </a:lstStyle>
          <a:p>
            <a:pPr fontAlgn="base">
              <a:spcBef>
                <a:spcPct val="0"/>
              </a:spcBef>
              <a:spcAft>
                <a:spcPct val="0"/>
              </a:spcAft>
              <a:defRPr/>
            </a:pPr>
            <a:fld id="{FB5C1105-7C02-0A4A-BBB4-558A73CD3ACF}" type="slidenum">
              <a:rPr lang="en-US">
                <a:solidFill>
                  <a:srgbClr val="000000"/>
                </a:solidFill>
                <a:ea typeface="ＭＳ Ｐゴシック" charset="0"/>
                <a:cs typeface="ＭＳ Ｐゴシック" charset="0"/>
              </a:rPr>
              <a:pPr fontAlgn="base">
                <a:spcBef>
                  <a:spcPct val="0"/>
                </a:spcBef>
                <a:spcAft>
                  <a:spcPct val="0"/>
                </a:spcAft>
                <a:defRPr/>
              </a:pPr>
              <a:t>‹#›</a:t>
            </a:fld>
            <a:endParaRPr lang="en-US">
              <a:solidFill>
                <a:srgbClr val="000000"/>
              </a:solidFill>
              <a:ea typeface="ＭＳ Ｐゴシック" charset="0"/>
              <a:cs typeface="ＭＳ Ｐゴシック" charset="0"/>
            </a:endParaRPr>
          </a:p>
        </p:txBody>
      </p:sp>
      <p:sp>
        <p:nvSpPr>
          <p:cNvPr id="1030"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31"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032" name="Picture 7" descr="safari.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448738813"/>
      </p:ext>
    </p:extLst>
  </p:cSld>
  <p:clrMap bg1="lt1" tx1="dk1" bg2="lt2" tx2="dk2" accent1="accent1" accent2="accent2" accent3="accent3" accent4="accent4" accent5="accent5" accent6="accent6" hlink="hlink" folHlink="folHlink"/>
  <p:sldLayoutIdLst>
    <p:sldLayoutId id="2147485715" r:id="rId1"/>
    <p:sldLayoutId id="2147485716" r:id="rId2"/>
    <p:sldLayoutId id="2147485717" r:id="rId3"/>
    <p:sldLayoutId id="2147485718" r:id="rId4"/>
    <p:sldLayoutId id="2147485719" r:id="rId5"/>
    <p:sldLayoutId id="2147485720" r:id="rId6"/>
    <p:sldLayoutId id="2147485721" r:id="rId7"/>
    <p:sldLayoutId id="2147485722" r:id="rId8"/>
    <p:sldLayoutId id="2147485723" r:id="rId9"/>
    <p:sldLayoutId id="2147485724" r:id="rId10"/>
    <p:sldLayoutId id="2147485725" r:id="rId11"/>
    <p:sldLayoutId id="2147485726" r:id="rId12"/>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dirty="0"/>
              <a:t>마스터 제목 스타일 편집</a:t>
            </a:r>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457200" y="6453336"/>
            <a:ext cx="2133600" cy="268139"/>
          </a:xfrm>
          <a:prstGeom prst="rect">
            <a:avLst/>
          </a:prstGeom>
        </p:spPr>
        <p:txBody>
          <a:bodyPr vert="horz" lIns="91440" tIns="45720" rIns="91440" bIns="45720" rtlCol="0" anchor="ctr"/>
          <a:lstStyle>
            <a:lvl1pPr algn="l">
              <a:defRPr sz="1200">
                <a:solidFill>
                  <a:schemeClr val="tx1">
                    <a:tint val="75000"/>
                  </a:schemeClr>
                </a:solidFill>
              </a:defRPr>
            </a:lvl1pPr>
          </a:lstStyle>
          <a:p>
            <a:pPr latinLnBrk="1"/>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3"/>
          </p:nvPr>
        </p:nvSpPr>
        <p:spPr>
          <a:xfrm>
            <a:off x="3124200" y="6453336"/>
            <a:ext cx="2895600" cy="268139"/>
          </a:xfrm>
          <a:prstGeom prst="rect">
            <a:avLst/>
          </a:prstGeom>
        </p:spPr>
        <p:txBody>
          <a:bodyPr vert="horz" lIns="91440" tIns="45720" rIns="91440" bIns="45720" rtlCol="0" anchor="ctr"/>
          <a:lstStyle>
            <a:lvl1pPr algn="ctr">
              <a:defRPr sz="1200">
                <a:solidFill>
                  <a:schemeClr val="tx1">
                    <a:tint val="75000"/>
                  </a:schemeClr>
                </a:solidFill>
              </a:defRPr>
            </a:lvl1pPr>
          </a:lstStyle>
          <a:p>
            <a:pPr latinLnBrk="1"/>
            <a:r>
              <a:rPr lang="es-ES" altLang="ko-KR">
                <a:solidFill>
                  <a:prstClr val="black">
                    <a:tint val="75000"/>
                  </a:prstClr>
                </a:solidFill>
                <a:latin typeface="Calibri"/>
                <a:ea typeface="나눔고딕"/>
              </a:rPr>
              <a:t>Juan Gómez Luna Peking University. Beijing, September 7, 2015 </a:t>
            </a:r>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4"/>
          </p:nvPr>
        </p:nvSpPr>
        <p:spPr>
          <a:xfrm>
            <a:off x="6553200" y="6453336"/>
            <a:ext cx="2133600" cy="268139"/>
          </a:xfrm>
          <a:prstGeom prst="rect">
            <a:avLst/>
          </a:prstGeom>
        </p:spPr>
        <p:txBody>
          <a:bodyPr vert="horz" lIns="91440" tIns="45720" rIns="91440" bIns="45720" rtlCol="0" anchor="ctr"/>
          <a:lstStyle>
            <a:lvl1pPr algn="r">
              <a:defRPr sz="1200">
                <a:solidFill>
                  <a:schemeClr val="tx1">
                    <a:tint val="75000"/>
                  </a:schemeClr>
                </a:solidFill>
              </a:defRPr>
            </a:lvl1pPr>
          </a:lstStyle>
          <a:p>
            <a:pPr latinLnBrk="1"/>
            <a:fld id="{4BEDD84E-25D4-4983-8AA1-2863C96F08D9}" type="slidenum">
              <a:rPr lang="ko-KR" altLang="en-US" smtClean="0">
                <a:solidFill>
                  <a:prstClr val="black">
                    <a:tint val="75000"/>
                  </a:prstClr>
                </a:solidFill>
                <a:latin typeface="Calibri"/>
                <a:ea typeface="나눔고딕"/>
              </a:rPr>
              <a:pPr latinLnBrk="1"/>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377926446"/>
      </p:ext>
    </p:extLst>
  </p:cSld>
  <p:clrMap bg1="lt1" tx1="dk1" bg2="lt2" tx2="dk2" accent1="accent1" accent2="accent2" accent3="accent3" accent4="accent4" accent5="accent5" accent6="accent6" hlink="hlink" folHlink="folHlink"/>
  <p:sldLayoutIdLst>
    <p:sldLayoutId id="2147486473" r:id="rId1"/>
    <p:sldLayoutId id="2147486474" r:id="rId2"/>
    <p:sldLayoutId id="2147486475" r:id="rId3"/>
    <p:sldLayoutId id="2147486476" r:id="rId4"/>
    <p:sldLayoutId id="2147486477" r:id="rId5"/>
    <p:sldLayoutId id="2147486478" r:id="rId6"/>
    <p:sldLayoutId id="2147486479" r:id="rId7"/>
  </p:sldLayoutIdLst>
  <p:hf hdr="0" ftr="0" dt="0"/>
  <p:txStyles>
    <p:titleStyle>
      <a:lvl1pPr algn="ctr" defTabSz="914400" rtl="0" eaLnBrk="1" latinLnBrk="1" hangingPunct="1">
        <a:spcBef>
          <a:spcPct val="0"/>
        </a:spcBef>
        <a:buNone/>
        <a:defRPr sz="4000" b="1" kern="1200">
          <a:solidFill>
            <a:schemeClr val="tx1"/>
          </a:solidFill>
          <a:latin typeface="+mj-lt"/>
          <a:ea typeface="+mj-ea"/>
          <a:cs typeface="+mj-cs"/>
        </a:defRPr>
      </a:lvl1pPr>
    </p:titleStyle>
    <p:bodyStyle>
      <a:lvl1pPr marL="342900" indent="-342900" algn="l" defTabSz="914400" rtl="0" eaLnBrk="1" latinLnBrk="1" hangingPunct="1">
        <a:spcBef>
          <a:spcPts val="5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1" hangingPunct="1">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1" hangingPunct="1">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218258153"/>
      </p:ext>
    </p:extLst>
  </p:cSld>
  <p:clrMap bg1="lt1" tx1="dk1" bg2="lt2" tx2="dk2" accent1="accent1" accent2="accent2" accent3="accent3" accent4="accent4" accent5="accent5" accent6="accent6" hlink="hlink" folHlink="folHlink"/>
  <p:sldLayoutIdLst>
    <p:sldLayoutId id="2147486595" r:id="rId1"/>
    <p:sldLayoutId id="2147486596" r:id="rId2"/>
    <p:sldLayoutId id="2147486597" r:id="rId3"/>
    <p:sldLayoutId id="2147486598" r:id="rId4"/>
    <p:sldLayoutId id="2147486599" r:id="rId5"/>
    <p:sldLayoutId id="2147486600" r:id="rId6"/>
    <p:sldLayoutId id="2147486601" r:id="rId7"/>
    <p:sldLayoutId id="2147486602" r:id="rId8"/>
    <p:sldLayoutId id="2147486603" r:id="rId9"/>
    <p:sldLayoutId id="2147486604" r:id="rId10"/>
    <p:sldLayoutId id="2147486605"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107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3107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B223C560-0E5F-EA4E-BC8F-576A57968152}" type="slidenum">
              <a:rPr lang="en-US" altLang="en-US"/>
              <a:pPr>
                <a:defRPr/>
              </a:pPr>
              <a:t>‹#›</a:t>
            </a:fld>
            <a:endParaRPr lang="en-US" altLang="en-US"/>
          </a:p>
        </p:txBody>
      </p:sp>
      <p:sp>
        <p:nvSpPr>
          <p:cNvPr id="13107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3107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31080" name="Picture 7" descr="safari.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993472234"/>
      </p:ext>
    </p:extLst>
  </p:cSld>
  <p:clrMap bg1="lt1" tx1="dk1" bg2="lt2" tx2="dk2" accent1="accent1" accent2="accent2" accent3="accent3" accent4="accent4" accent5="accent5" accent6="accent6" hlink="hlink" folHlink="folHlink"/>
  <p:sldLayoutIdLst>
    <p:sldLayoutId id="2147487121" r:id="rId1"/>
    <p:sldLayoutId id="2147487122" r:id="rId2"/>
    <p:sldLayoutId id="2147487123" r:id="rId3"/>
    <p:sldLayoutId id="2147487124" r:id="rId4"/>
    <p:sldLayoutId id="2147487125" r:id="rId5"/>
    <p:sldLayoutId id="2147487126" r:id="rId6"/>
    <p:sldLayoutId id="2147487127" r:id="rId7"/>
    <p:sldLayoutId id="2147487128" r:id="rId8"/>
    <p:sldLayoutId id="2147487129" r:id="rId9"/>
    <p:sldLayoutId id="2147487130" r:id="rId10"/>
    <p:sldLayoutId id="2147487131" r:id="rId11"/>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998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69987"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EFC36330-171D-874A-B302-CA3D70443983}" type="slidenum">
              <a:rPr lang="en-US" altLang="en-US"/>
              <a:pPr>
                <a:defRPr/>
              </a:pPr>
              <a:t>‹#›</a:t>
            </a:fld>
            <a:endParaRPr lang="en-US" altLang="en-US"/>
          </a:p>
        </p:txBody>
      </p:sp>
      <p:sp>
        <p:nvSpPr>
          <p:cNvPr id="169990"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69991"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69992" name="Picture 7" descr="safari.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73560839"/>
      </p:ext>
    </p:extLst>
  </p:cSld>
  <p:clrMap bg1="lt1" tx1="dk1" bg2="lt2" tx2="dk2" accent1="accent1" accent2="accent2" accent3="accent3" accent4="accent4" accent5="accent5" accent6="accent6" hlink="hlink" folHlink="folHlink"/>
  <p:sldLayoutIdLst>
    <p:sldLayoutId id="2147487195" r:id="rId1"/>
    <p:sldLayoutId id="2147487196" r:id="rId2"/>
    <p:sldLayoutId id="2147487197" r:id="rId3"/>
    <p:sldLayoutId id="2147487198" r:id="rId4"/>
    <p:sldLayoutId id="2147487199" r:id="rId5"/>
    <p:sldLayoutId id="2147487200" r:id="rId6"/>
    <p:sldLayoutId id="2147487201" r:id="rId7"/>
    <p:sldLayoutId id="2147487202" r:id="rId8"/>
    <p:sldLayoutId id="2147487203" r:id="rId9"/>
    <p:sldLayoutId id="2147487204" r:id="rId10"/>
    <p:sldLayoutId id="2147487205" r:id="rId11"/>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891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3891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r>
              <a:rPr lang="en-US" altLang="en-US"/>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72694B9D-8BFE-654E-8D86-2D1B27ECA5D0}" type="slidenum">
              <a:rPr lang="en-US" altLang="en-US"/>
              <a:pPr>
                <a:defRPr/>
              </a:pPr>
              <a:t>‹#›</a:t>
            </a:fld>
            <a:endParaRPr lang="en-US" altLang="en-US"/>
          </a:p>
        </p:txBody>
      </p:sp>
      <p:sp>
        <p:nvSpPr>
          <p:cNvPr id="3891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3891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3237550987"/>
      </p:ext>
    </p:extLst>
  </p:cSld>
  <p:clrMap bg1="lt1" tx1="dk1" bg2="lt2" tx2="dk2" accent1="accent1" accent2="accent2" accent3="accent3" accent4="accent4" accent5="accent5" accent6="accent6" hlink="hlink" folHlink="folHlink"/>
  <p:sldLayoutIdLst>
    <p:sldLayoutId id="2147487207" r:id="rId1"/>
    <p:sldLayoutId id="2147487208" r:id="rId2"/>
    <p:sldLayoutId id="2147487209" r:id="rId3"/>
    <p:sldLayoutId id="2147487210" r:id="rId4"/>
    <p:sldLayoutId id="2147487211" r:id="rId5"/>
    <p:sldLayoutId id="2147487212" r:id="rId6"/>
    <p:sldLayoutId id="2147487213" r:id="rId7"/>
    <p:sldLayoutId id="2147487214" r:id="rId8"/>
    <p:sldLayoutId id="2147487215" r:id="rId9"/>
    <p:sldLayoutId id="2147487216" r:id="rId10"/>
    <p:sldLayoutId id="2147487217" r:id="rId11"/>
  </p:sldLayoutIdLs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48319655"/>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 y="5940044"/>
            <a:ext cx="9137276" cy="917956"/>
          </a:xfrm>
          <a:prstGeom prst="rect">
            <a:avLst/>
          </a:prstGeom>
        </p:spPr>
      </p:pic>
      <p:sp>
        <p:nvSpPr>
          <p:cNvPr id="3" name="TextBox 2"/>
          <p:cNvSpPr txBox="1"/>
          <p:nvPr userDrawn="1"/>
        </p:nvSpPr>
        <p:spPr>
          <a:xfrm>
            <a:off x="1475515" y="6266514"/>
            <a:ext cx="365395" cy="260199"/>
          </a:xfrm>
          <a:prstGeom prst="rect">
            <a:avLst/>
          </a:prstGeom>
          <a:noFill/>
        </p:spPr>
        <p:txBody>
          <a:bodyPr wrap="square" rtlCol="0">
            <a:spAutoFit/>
          </a:bodyPr>
          <a:lstStyle/>
          <a:p>
            <a:pPr algn="ctr"/>
            <a:fld id="{44EFFFBF-6C01-4E08-A626-9BFEFD748859}" type="slidenum">
              <a:rPr lang="en-US" sz="1091" smtClean="0">
                <a:solidFill>
                  <a:schemeClr val="bg1"/>
                </a:solidFill>
                <a:latin typeface="Arial Narrow" panose="020B0606020202030204" pitchFamily="34" charset="0"/>
                <a:cs typeface="Arial" panose="020B0604020202020204" pitchFamily="34" charset="0"/>
              </a:rPr>
              <a:pPr algn="ctr"/>
              <a:t>‹#›</a:t>
            </a:fld>
            <a:endParaRPr lang="en-US" sz="1091" dirty="0">
              <a:solidFill>
                <a:schemeClr val="bg1"/>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1797392956"/>
      </p:ext>
    </p:extLst>
  </p:cSld>
  <p:clrMap bg1="lt1" tx1="dk1" bg2="lt2" tx2="dk2" accent1="accent1" accent2="accent2" accent3="accent3" accent4="accent4" accent5="accent5" accent6="accent6" hlink="hlink" folHlink="folHlink"/>
  <p:sldLayoutIdLst>
    <p:sldLayoutId id="2147487220" r:id="rId1"/>
    <p:sldLayoutId id="2147487221" r:id="rId2"/>
    <p:sldLayoutId id="2147487222" r:id="rId3"/>
    <p:sldLayoutId id="2147487223" r:id="rId4"/>
    <p:sldLayoutId id="2147487224" r:id="rId5"/>
    <p:sldLayoutId id="2147487225" r:id="rId6"/>
    <p:sldLayoutId id="2147487226" r:id="rId7"/>
  </p:sldLayoutIdLst>
  <p:hf hdr="0" ftr="0"/>
  <p:txStyles>
    <p:titleStyle>
      <a:lvl1pPr algn="ctr" defTabSz="463075" rtl="0" eaLnBrk="1" latinLnBrk="0" hangingPunct="1">
        <a:spcBef>
          <a:spcPct val="0"/>
        </a:spcBef>
        <a:buNone/>
        <a:defRPr sz="4454" kern="1200">
          <a:solidFill>
            <a:schemeClr val="tx1"/>
          </a:solidFill>
          <a:latin typeface="+mj-lt"/>
          <a:ea typeface="+mj-ea"/>
          <a:cs typeface="+mj-cs"/>
        </a:defRPr>
      </a:lvl1pPr>
    </p:titleStyle>
    <p:bodyStyle>
      <a:lvl1pPr marL="347306" indent="-347306" algn="l" defTabSz="463075" rtl="0" eaLnBrk="1" latinLnBrk="0" hangingPunct="1">
        <a:spcBef>
          <a:spcPct val="20000"/>
        </a:spcBef>
        <a:buFont typeface="Arial"/>
        <a:buChar char="•"/>
        <a:defRPr sz="3272" kern="1200">
          <a:solidFill>
            <a:schemeClr val="tx1"/>
          </a:solidFill>
          <a:latin typeface="+mn-lt"/>
          <a:ea typeface="+mn-ea"/>
          <a:cs typeface="+mn-cs"/>
        </a:defRPr>
      </a:lvl1pPr>
      <a:lvl2pPr marL="752498" indent="-289423" algn="l" defTabSz="463075" rtl="0" eaLnBrk="1" latinLnBrk="0" hangingPunct="1">
        <a:spcBef>
          <a:spcPct val="20000"/>
        </a:spcBef>
        <a:buFont typeface="Arial"/>
        <a:buChar char="–"/>
        <a:defRPr sz="2817" kern="1200">
          <a:solidFill>
            <a:schemeClr val="tx1"/>
          </a:solidFill>
          <a:latin typeface="+mn-lt"/>
          <a:ea typeface="+mn-ea"/>
          <a:cs typeface="+mn-cs"/>
        </a:defRPr>
      </a:lvl2pPr>
      <a:lvl3pPr marL="1157689" indent="-231538" algn="l" defTabSz="463075" rtl="0" eaLnBrk="1" latinLnBrk="0" hangingPunct="1">
        <a:spcBef>
          <a:spcPct val="20000"/>
        </a:spcBef>
        <a:buFont typeface="Arial"/>
        <a:buChar char="•"/>
        <a:defRPr sz="2455" kern="1200">
          <a:solidFill>
            <a:schemeClr val="tx1"/>
          </a:solidFill>
          <a:latin typeface="+mn-lt"/>
          <a:ea typeface="+mn-ea"/>
          <a:cs typeface="+mn-cs"/>
        </a:defRPr>
      </a:lvl3pPr>
      <a:lvl4pPr marL="1620764" indent="-231538" algn="l" defTabSz="463075" rtl="0" eaLnBrk="1" latinLnBrk="0" hangingPunct="1">
        <a:spcBef>
          <a:spcPct val="20000"/>
        </a:spcBef>
        <a:buFont typeface="Arial"/>
        <a:buChar char="–"/>
        <a:defRPr sz="2000" kern="1200">
          <a:solidFill>
            <a:schemeClr val="tx1"/>
          </a:solidFill>
          <a:latin typeface="+mn-lt"/>
          <a:ea typeface="+mn-ea"/>
          <a:cs typeface="+mn-cs"/>
        </a:defRPr>
      </a:lvl4pPr>
      <a:lvl5pPr marL="2083839" indent="-231538" algn="l" defTabSz="463075" rtl="0" eaLnBrk="1" latinLnBrk="0" hangingPunct="1">
        <a:spcBef>
          <a:spcPct val="20000"/>
        </a:spcBef>
        <a:buFont typeface="Arial"/>
        <a:buChar char="»"/>
        <a:defRPr sz="2000" kern="1200">
          <a:solidFill>
            <a:schemeClr val="tx1"/>
          </a:solidFill>
          <a:latin typeface="+mn-lt"/>
          <a:ea typeface="+mn-ea"/>
          <a:cs typeface="+mn-cs"/>
        </a:defRPr>
      </a:lvl5pPr>
      <a:lvl6pPr marL="2546914" indent="-231538" algn="l" defTabSz="463075" rtl="0" eaLnBrk="1" latinLnBrk="0" hangingPunct="1">
        <a:spcBef>
          <a:spcPct val="20000"/>
        </a:spcBef>
        <a:buFont typeface="Arial"/>
        <a:buChar char="•"/>
        <a:defRPr sz="2000" kern="1200">
          <a:solidFill>
            <a:schemeClr val="tx1"/>
          </a:solidFill>
          <a:latin typeface="+mn-lt"/>
          <a:ea typeface="+mn-ea"/>
          <a:cs typeface="+mn-cs"/>
        </a:defRPr>
      </a:lvl6pPr>
      <a:lvl7pPr marL="3009990" indent="-231538" algn="l" defTabSz="463075" rtl="0" eaLnBrk="1" latinLnBrk="0" hangingPunct="1">
        <a:spcBef>
          <a:spcPct val="20000"/>
        </a:spcBef>
        <a:buFont typeface="Arial"/>
        <a:buChar char="•"/>
        <a:defRPr sz="2000" kern="1200">
          <a:solidFill>
            <a:schemeClr val="tx1"/>
          </a:solidFill>
          <a:latin typeface="+mn-lt"/>
          <a:ea typeface="+mn-ea"/>
          <a:cs typeface="+mn-cs"/>
        </a:defRPr>
      </a:lvl7pPr>
      <a:lvl8pPr marL="3473066" indent="-231538" algn="l" defTabSz="463075" rtl="0" eaLnBrk="1" latinLnBrk="0" hangingPunct="1">
        <a:spcBef>
          <a:spcPct val="20000"/>
        </a:spcBef>
        <a:buFont typeface="Arial"/>
        <a:buChar char="•"/>
        <a:defRPr sz="2000" kern="1200">
          <a:solidFill>
            <a:schemeClr val="tx1"/>
          </a:solidFill>
          <a:latin typeface="+mn-lt"/>
          <a:ea typeface="+mn-ea"/>
          <a:cs typeface="+mn-cs"/>
        </a:defRPr>
      </a:lvl8pPr>
      <a:lvl9pPr marL="3936140" indent="-231538" algn="l" defTabSz="463075"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63075" rtl="0" eaLnBrk="1" latinLnBrk="0" hangingPunct="1">
        <a:defRPr sz="1818" kern="1200">
          <a:solidFill>
            <a:schemeClr val="tx1"/>
          </a:solidFill>
          <a:latin typeface="+mn-lt"/>
          <a:ea typeface="+mn-ea"/>
          <a:cs typeface="+mn-cs"/>
        </a:defRPr>
      </a:lvl1pPr>
      <a:lvl2pPr marL="463075" algn="l" defTabSz="463075" rtl="0" eaLnBrk="1" latinLnBrk="0" hangingPunct="1">
        <a:defRPr sz="1818" kern="1200">
          <a:solidFill>
            <a:schemeClr val="tx1"/>
          </a:solidFill>
          <a:latin typeface="+mn-lt"/>
          <a:ea typeface="+mn-ea"/>
          <a:cs typeface="+mn-cs"/>
        </a:defRPr>
      </a:lvl2pPr>
      <a:lvl3pPr marL="926151" algn="l" defTabSz="463075" rtl="0" eaLnBrk="1" latinLnBrk="0" hangingPunct="1">
        <a:defRPr sz="1818" kern="1200">
          <a:solidFill>
            <a:schemeClr val="tx1"/>
          </a:solidFill>
          <a:latin typeface="+mn-lt"/>
          <a:ea typeface="+mn-ea"/>
          <a:cs typeface="+mn-cs"/>
        </a:defRPr>
      </a:lvl3pPr>
      <a:lvl4pPr marL="1389226" algn="l" defTabSz="463075" rtl="0" eaLnBrk="1" latinLnBrk="0" hangingPunct="1">
        <a:defRPr sz="1818" kern="1200">
          <a:solidFill>
            <a:schemeClr val="tx1"/>
          </a:solidFill>
          <a:latin typeface="+mn-lt"/>
          <a:ea typeface="+mn-ea"/>
          <a:cs typeface="+mn-cs"/>
        </a:defRPr>
      </a:lvl4pPr>
      <a:lvl5pPr marL="1852301" algn="l" defTabSz="463075" rtl="0" eaLnBrk="1" latinLnBrk="0" hangingPunct="1">
        <a:defRPr sz="1818" kern="1200">
          <a:solidFill>
            <a:schemeClr val="tx1"/>
          </a:solidFill>
          <a:latin typeface="+mn-lt"/>
          <a:ea typeface="+mn-ea"/>
          <a:cs typeface="+mn-cs"/>
        </a:defRPr>
      </a:lvl5pPr>
      <a:lvl6pPr marL="2315377" algn="l" defTabSz="463075" rtl="0" eaLnBrk="1" latinLnBrk="0" hangingPunct="1">
        <a:defRPr sz="1818" kern="1200">
          <a:solidFill>
            <a:schemeClr val="tx1"/>
          </a:solidFill>
          <a:latin typeface="+mn-lt"/>
          <a:ea typeface="+mn-ea"/>
          <a:cs typeface="+mn-cs"/>
        </a:defRPr>
      </a:lvl6pPr>
      <a:lvl7pPr marL="2778451" algn="l" defTabSz="463075" rtl="0" eaLnBrk="1" latinLnBrk="0" hangingPunct="1">
        <a:defRPr sz="1818" kern="1200">
          <a:solidFill>
            <a:schemeClr val="tx1"/>
          </a:solidFill>
          <a:latin typeface="+mn-lt"/>
          <a:ea typeface="+mn-ea"/>
          <a:cs typeface="+mn-cs"/>
        </a:defRPr>
      </a:lvl7pPr>
      <a:lvl8pPr marL="3241528" algn="l" defTabSz="463075" rtl="0" eaLnBrk="1" latinLnBrk="0" hangingPunct="1">
        <a:defRPr sz="1818" kern="1200">
          <a:solidFill>
            <a:schemeClr val="tx1"/>
          </a:solidFill>
          <a:latin typeface="+mn-lt"/>
          <a:ea typeface="+mn-ea"/>
          <a:cs typeface="+mn-cs"/>
        </a:defRPr>
      </a:lvl8pPr>
      <a:lvl9pPr marL="3704603" algn="l" defTabSz="463075" rtl="0" eaLnBrk="1" latinLnBrk="0" hangingPunct="1">
        <a:defRPr sz="1818"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39377"/>
            <a:ext cx="7943850" cy="429389"/>
          </a:xfrm>
          <a:prstGeom prst="rect">
            <a:avLst/>
          </a:prstGeom>
        </p:spPr>
        <p:txBody>
          <a:bodyPr vert="horz" lIns="45720" tIns="0" rIns="45720" bIns="45720" rtlCol="0" anchor="ctr">
            <a:noAutofit/>
          </a:bodyPr>
          <a:lstStyle/>
          <a:p>
            <a:r>
              <a:rPr lang="en-US"/>
              <a:t>Click to edit Master title style</a:t>
            </a:r>
            <a:endParaRPr lang="en-US" dirty="0"/>
          </a:p>
        </p:txBody>
      </p:sp>
      <p:sp>
        <p:nvSpPr>
          <p:cNvPr id="1031" name="Text Placeholder 2"/>
          <p:cNvSpPr>
            <a:spLocks noGrp="1"/>
          </p:cNvSpPr>
          <p:nvPr>
            <p:ph type="body" idx="1"/>
          </p:nvPr>
        </p:nvSpPr>
        <p:spPr bwMode="auto">
          <a:xfrm>
            <a:off x="152400" y="810545"/>
            <a:ext cx="8839200" cy="5726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US" altLang="en-US" dirty="0"/>
          </a:p>
        </p:txBody>
      </p:sp>
      <p:sp>
        <p:nvSpPr>
          <p:cNvPr id="6" name="Slide Number Placeholder 5"/>
          <p:cNvSpPr>
            <a:spLocks noGrp="1"/>
          </p:cNvSpPr>
          <p:nvPr>
            <p:ph type="sldNum" sz="quarter" idx="4"/>
          </p:nvPr>
        </p:nvSpPr>
        <p:spPr>
          <a:xfrm>
            <a:off x="7467600" y="6490023"/>
            <a:ext cx="1371600" cy="228600"/>
          </a:xfrm>
          <a:prstGeom prst="rect">
            <a:avLst/>
          </a:prstGeom>
        </p:spPr>
        <p:txBody>
          <a:bodyPr vert="horz" wrap="square" lIns="45720" tIns="0" rIns="45720" bIns="0" numCol="1" anchor="ctr" anchorCtr="0" compatLnSpc="1">
            <a:prstTxWarp prst="textNoShape">
              <a:avLst/>
            </a:prstTxWarp>
          </a:bodyPr>
          <a:lstStyle>
            <a:lvl1pPr>
              <a:defRPr lang="en-US" altLang="en-US" sz="1600" b="1" baseline="0" smtClean="0">
                <a:solidFill>
                  <a:schemeClr val="tx1">
                    <a:lumMod val="50000"/>
                    <a:lumOff val="50000"/>
                  </a:schemeClr>
                </a:solidFill>
                <a:latin typeface="Whitney-Medium" panose="02000603040000020004" pitchFamily="2" charset="0"/>
                <a:ea typeface="Whitney-Medium" panose="02000603040000020004" pitchFamily="2" charset="0"/>
                <a:cs typeface="Arial" panose="020B0604020202020204" pitchFamily="34" charset="0"/>
              </a:defRPr>
            </a:lvl1pPr>
          </a:lstStyle>
          <a:p>
            <a:pPr algn="r"/>
            <a:fld id="{BBF05047-ADC6-47BF-A318-424F854A849A}" type="slidenum">
              <a:rPr lang="en-US" smtClean="0"/>
              <a:pPr algn="r"/>
              <a:t>‹#›</a:t>
            </a:fld>
            <a:endParaRPr lang="en-US" dirty="0"/>
          </a:p>
        </p:txBody>
      </p:sp>
      <p:pic>
        <p:nvPicPr>
          <p:cNvPr id="3" name="Picture 2"/>
          <p:cNvPicPr>
            <a:picLocks/>
          </p:cNvPicPr>
          <p:nvPr userDrawn="1"/>
        </p:nvPicPr>
        <p:blipFill>
          <a:blip r:embed="rId5">
            <a:extLst>
              <a:ext uri="{28A0092B-C50C-407E-A947-70E740481C1C}">
                <a14:useLocalDpi xmlns:a14="http://schemas.microsoft.com/office/drawing/2010/main" val="0"/>
              </a:ext>
            </a:extLst>
          </a:blip>
          <a:stretch>
            <a:fillRect/>
          </a:stretch>
        </p:blipFill>
        <p:spPr>
          <a:xfrm>
            <a:off x="152400" y="6400801"/>
            <a:ext cx="1295400" cy="285696"/>
          </a:xfrm>
          <a:prstGeom prst="rect">
            <a:avLst/>
          </a:prstGeom>
        </p:spPr>
      </p:pic>
    </p:spTree>
    <p:extLst>
      <p:ext uri="{BB962C8B-B14F-4D97-AF65-F5344CB8AC3E}">
        <p14:creationId xmlns:p14="http://schemas.microsoft.com/office/powerpoint/2010/main" val="2030310521"/>
      </p:ext>
    </p:extLst>
  </p:cSld>
  <p:clrMap bg1="lt1" tx1="dk1" bg2="lt2" tx2="dk2" accent1="accent1" accent2="accent2" accent3="accent3" accent4="accent4" accent5="accent5" accent6="accent6" hlink="hlink" folHlink="folHlink"/>
  <p:sldLayoutIdLst>
    <p:sldLayoutId id="2147487242" r:id="rId1"/>
    <p:sldLayoutId id="2147487243" r:id="rId2"/>
    <p:sldLayoutId id="2147487244" r:id="rId3"/>
  </p:sldLayoutIdLst>
  <p:hf hdr="0" ftr="0" dt="0"/>
  <p:txStyles>
    <p:titleStyle>
      <a:lvl1pPr algn="l" rtl="0" eaLnBrk="1" fontAlgn="base" hangingPunct="1">
        <a:spcBef>
          <a:spcPct val="0"/>
        </a:spcBef>
        <a:spcAft>
          <a:spcPct val="0"/>
        </a:spcAft>
        <a:defRPr sz="4000" b="1" kern="1200" cap="none" spc="-100" baseline="0">
          <a:solidFill>
            <a:schemeClr val="tx1"/>
          </a:solidFill>
          <a:latin typeface="Nunito" pitchFamily="2" charset="0"/>
          <a:ea typeface="+mj-ea"/>
          <a:cs typeface="Arial" panose="020B0604020202020204" pitchFamily="34" charset="0"/>
        </a:defRPr>
      </a:lvl1pPr>
      <a:lvl2pPr algn="l" rtl="0" eaLnBrk="1" fontAlgn="base" hangingPunct="1">
        <a:spcBef>
          <a:spcPct val="0"/>
        </a:spcBef>
        <a:spcAft>
          <a:spcPct val="0"/>
        </a:spcAft>
        <a:defRPr sz="2400" b="1">
          <a:solidFill>
            <a:schemeClr val="tx1"/>
          </a:solidFill>
          <a:latin typeface="Whitney-Bold" pitchFamily="2" charset="0"/>
        </a:defRPr>
      </a:lvl2pPr>
      <a:lvl3pPr algn="l" rtl="0" eaLnBrk="1" fontAlgn="base" hangingPunct="1">
        <a:spcBef>
          <a:spcPct val="0"/>
        </a:spcBef>
        <a:spcAft>
          <a:spcPct val="0"/>
        </a:spcAft>
        <a:defRPr sz="2400" b="1">
          <a:solidFill>
            <a:schemeClr val="tx1"/>
          </a:solidFill>
          <a:latin typeface="Whitney-Bold" pitchFamily="2" charset="0"/>
        </a:defRPr>
      </a:lvl3pPr>
      <a:lvl4pPr algn="l" rtl="0" eaLnBrk="1" fontAlgn="base" hangingPunct="1">
        <a:spcBef>
          <a:spcPct val="0"/>
        </a:spcBef>
        <a:spcAft>
          <a:spcPct val="0"/>
        </a:spcAft>
        <a:defRPr sz="2400" b="1">
          <a:solidFill>
            <a:schemeClr val="tx1"/>
          </a:solidFill>
          <a:latin typeface="Whitney-Bold" pitchFamily="2" charset="0"/>
        </a:defRPr>
      </a:lvl4pPr>
      <a:lvl5pPr algn="l" rtl="0" eaLnBrk="1" fontAlgn="base" hangingPunct="1">
        <a:spcBef>
          <a:spcPct val="0"/>
        </a:spcBef>
        <a:spcAft>
          <a:spcPct val="0"/>
        </a:spcAft>
        <a:defRPr sz="2400" b="1">
          <a:solidFill>
            <a:schemeClr val="tx1"/>
          </a:solidFill>
          <a:latin typeface="Whitney-Bold" pitchFamily="2" charset="0"/>
        </a:defRPr>
      </a:lvl5pPr>
      <a:lvl6pPr marL="342900" algn="l" rtl="0" eaLnBrk="1" fontAlgn="base" hangingPunct="1">
        <a:spcBef>
          <a:spcPct val="0"/>
        </a:spcBef>
        <a:spcAft>
          <a:spcPct val="0"/>
        </a:spcAft>
        <a:defRPr sz="3000" b="1">
          <a:solidFill>
            <a:schemeClr val="tx1"/>
          </a:solidFill>
          <a:latin typeface="Whitney-Bold" pitchFamily="2" charset="0"/>
        </a:defRPr>
      </a:lvl6pPr>
      <a:lvl7pPr marL="685800" algn="l" rtl="0" eaLnBrk="1" fontAlgn="base" hangingPunct="1">
        <a:spcBef>
          <a:spcPct val="0"/>
        </a:spcBef>
        <a:spcAft>
          <a:spcPct val="0"/>
        </a:spcAft>
        <a:defRPr sz="3000" b="1">
          <a:solidFill>
            <a:schemeClr val="tx1"/>
          </a:solidFill>
          <a:latin typeface="Whitney-Bold" pitchFamily="2" charset="0"/>
        </a:defRPr>
      </a:lvl7pPr>
      <a:lvl8pPr marL="1028700" algn="l" rtl="0" eaLnBrk="1" fontAlgn="base" hangingPunct="1">
        <a:spcBef>
          <a:spcPct val="0"/>
        </a:spcBef>
        <a:spcAft>
          <a:spcPct val="0"/>
        </a:spcAft>
        <a:defRPr sz="3000" b="1">
          <a:solidFill>
            <a:schemeClr val="tx1"/>
          </a:solidFill>
          <a:latin typeface="Whitney-Bold" pitchFamily="2" charset="0"/>
        </a:defRPr>
      </a:lvl8pPr>
      <a:lvl9pPr marL="1371600" algn="l" rtl="0" eaLnBrk="1" fontAlgn="base" hangingPunct="1">
        <a:spcBef>
          <a:spcPct val="0"/>
        </a:spcBef>
        <a:spcAft>
          <a:spcPct val="0"/>
        </a:spcAft>
        <a:defRPr sz="3000" b="1">
          <a:solidFill>
            <a:schemeClr val="tx1"/>
          </a:solidFill>
          <a:latin typeface="Whitney-Bold" pitchFamily="2" charset="0"/>
        </a:defRPr>
      </a:lvl9pPr>
    </p:titleStyle>
    <p:bodyStyle>
      <a:lvl1pPr marL="204788" indent="-204788" algn="l" rtl="0" eaLnBrk="1" fontAlgn="base" hangingPunct="1">
        <a:spcBef>
          <a:spcPts val="450"/>
        </a:spcBef>
        <a:spcAft>
          <a:spcPct val="0"/>
        </a:spcAft>
        <a:buFont typeface="Wingdings" panose="05000000000000000000" pitchFamily="2" charset="2"/>
        <a:buChar char="§"/>
        <a:defRPr sz="2600" b="1" kern="1200" baseline="0">
          <a:solidFill>
            <a:srgbClr val="404040"/>
          </a:solidFill>
          <a:latin typeface="Nunito" pitchFamily="2" charset="0"/>
          <a:ea typeface="+mn-ea"/>
          <a:cs typeface="+mn-cs"/>
        </a:defRPr>
      </a:lvl1pPr>
      <a:lvl2pPr marL="479822" indent="-171450" algn="l" rtl="0" eaLnBrk="1" fontAlgn="base" hangingPunct="1">
        <a:spcBef>
          <a:spcPts val="300"/>
        </a:spcBef>
        <a:spcAft>
          <a:spcPct val="0"/>
        </a:spcAft>
        <a:buFont typeface="Arial" panose="020B0604020202020204" pitchFamily="34" charset="0"/>
        <a:buChar char="•"/>
        <a:defRPr sz="2200" kern="1200">
          <a:solidFill>
            <a:srgbClr val="696969"/>
          </a:solidFill>
          <a:latin typeface="Nunito" pitchFamily="2" charset="0"/>
          <a:ea typeface="+mn-ea"/>
          <a:cs typeface="+mn-cs"/>
        </a:defRPr>
      </a:lvl2pPr>
      <a:lvl3pPr marL="857250" indent="-171450" algn="l" rtl="0" eaLnBrk="1" fontAlgn="base" hangingPunct="1">
        <a:spcBef>
          <a:spcPts val="225"/>
        </a:spcBef>
        <a:spcAft>
          <a:spcPct val="0"/>
        </a:spcAft>
        <a:buFont typeface="Palatino Linotype" panose="02040502050505030304" pitchFamily="18" charset="0"/>
        <a:buChar char="»"/>
        <a:defRPr sz="1800" kern="1200">
          <a:solidFill>
            <a:srgbClr val="696969"/>
          </a:solidFill>
          <a:latin typeface="Nunito" pitchFamily="2" charset="0"/>
          <a:ea typeface="+mn-ea"/>
          <a:cs typeface="+mn-cs"/>
        </a:defRPr>
      </a:lvl3pPr>
      <a:lvl4pPr marL="1200150" indent="-171450" algn="l" rtl="0" eaLnBrk="1" fontAlgn="base" hangingPunct="1">
        <a:spcBef>
          <a:spcPct val="20000"/>
        </a:spcBef>
        <a:spcAft>
          <a:spcPct val="0"/>
        </a:spcAft>
        <a:buFont typeface="Arial" panose="020B0604020202020204" pitchFamily="34" charset="0"/>
        <a:buChar char="–"/>
        <a:defRPr sz="1600" kern="1200">
          <a:solidFill>
            <a:srgbClr val="696969"/>
          </a:solidFill>
          <a:latin typeface="Nunito" pitchFamily="2" charset="0"/>
          <a:ea typeface="+mn-ea"/>
          <a:cs typeface="+mn-cs"/>
        </a:defRPr>
      </a:lvl4pPr>
      <a:lvl5pPr marL="1543050" indent="-171450" algn="l" rtl="0" eaLnBrk="1" fontAlgn="base" hangingPunct="1">
        <a:spcBef>
          <a:spcPct val="20000"/>
        </a:spcBef>
        <a:spcAft>
          <a:spcPct val="0"/>
        </a:spcAft>
        <a:buFont typeface="Wingdings" panose="05000000000000000000" pitchFamily="2" charset="2"/>
        <a:buChar char="Ø"/>
        <a:defRPr sz="1400" kern="1200">
          <a:solidFill>
            <a:srgbClr val="696969"/>
          </a:solidFill>
          <a:latin typeface="Nunito" pitchFamily="2" charset="0"/>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3951778093"/>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1888125"/>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prstClr val="black"/>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pic>
        <p:nvPicPr>
          <p:cNvPr id="6" name="Picture 5"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77287076"/>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hf hdr="0" ftr="0" dt="0"/>
  <p:txStyles>
    <p:titleStyle>
      <a:lvl1pPr algn="l" rtl="0" eaLnBrk="0" fontAlgn="base" hangingPunct="0">
        <a:spcBef>
          <a:spcPct val="0"/>
        </a:spcBef>
        <a:spcAft>
          <a:spcPct val="0"/>
        </a:spcAft>
        <a:defRPr sz="4000">
          <a:solidFill>
            <a:schemeClr val="tx1"/>
          </a:solidFill>
          <a:latin typeface="Times New Roman"/>
          <a:ea typeface="+mj-ea"/>
          <a:cs typeface="Times New Roman"/>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header.png"/>
          <p:cNvPicPr>
            <a:picLocks noChangeAspect="1"/>
          </p:cNvPicPr>
          <p:nvPr userDrawn="1"/>
        </p:nvPicPr>
        <p:blipFill>
          <a:blip r:embed="rId15"/>
          <a:stretch>
            <a:fillRect/>
          </a:stretch>
        </p:blipFill>
        <p:spPr>
          <a:xfrm>
            <a:off x="4053359" y="264849"/>
            <a:ext cx="5102012" cy="542508"/>
          </a:xfrm>
          <a:prstGeom prst="rect">
            <a:avLst/>
          </a:prstGeom>
        </p:spPr>
      </p:pic>
      <p:sp>
        <p:nvSpPr>
          <p:cNvPr id="8" name="Title Placeholder 1"/>
          <p:cNvSpPr>
            <a:spLocks noGrp="1"/>
          </p:cNvSpPr>
          <p:nvPr>
            <p:ph type="title"/>
          </p:nvPr>
        </p:nvSpPr>
        <p:spPr>
          <a:xfrm>
            <a:off x="299306" y="274638"/>
            <a:ext cx="8387494" cy="532719"/>
          </a:xfrm>
          <a:prstGeom prst="rect">
            <a:avLst/>
          </a:prstGeom>
        </p:spPr>
        <p:txBody>
          <a:bodyPr vert="horz" lIns="91440" tIns="45720" rIns="91440" bIns="45720" rtlCol="0" anchor="ctr">
            <a:noAutofit/>
          </a:bodyPr>
          <a:lstStyle/>
          <a:p>
            <a:r>
              <a:rPr lang="en-US" dirty="0"/>
              <a:t>Click edit Master title style</a:t>
            </a:r>
          </a:p>
        </p:txBody>
      </p:sp>
      <p:pic>
        <p:nvPicPr>
          <p:cNvPr id="9" name="Picture 8" descr="footer.png"/>
          <p:cNvPicPr>
            <a:picLocks noChangeAspect="1"/>
          </p:cNvPicPr>
          <p:nvPr userDrawn="1"/>
        </p:nvPicPr>
        <p:blipFill>
          <a:blip r:embed="rId16"/>
          <a:stretch>
            <a:fillRect/>
          </a:stretch>
        </p:blipFill>
        <p:spPr>
          <a:xfrm>
            <a:off x="-27215" y="6267135"/>
            <a:ext cx="9189720" cy="611833"/>
          </a:xfrm>
          <a:prstGeom prst="rect">
            <a:avLst/>
          </a:prstGeom>
          <a:ln>
            <a:noFill/>
          </a:ln>
        </p:spPr>
      </p:pic>
      <p:pic>
        <p:nvPicPr>
          <p:cNvPr id="10" name="Picture 9" descr="ecelogorb.psd"/>
          <p:cNvPicPr>
            <a:picLocks noChangeAspect="1"/>
          </p:cNvPicPr>
          <p:nvPr userDrawn="1"/>
        </p:nvPicPr>
        <p:blipFill>
          <a:blip r:embed="rId17">
            <a:lum bright="-8000"/>
          </a:blip>
          <a:stretch>
            <a:fillRect/>
          </a:stretch>
        </p:blipFill>
        <p:spPr>
          <a:xfrm>
            <a:off x="193350" y="6294367"/>
            <a:ext cx="2563296" cy="512659"/>
          </a:xfrm>
          <a:prstGeom prst="rect">
            <a:avLst/>
          </a:prstGeom>
          <a:effectLst/>
        </p:spPr>
      </p:pic>
      <p:pic>
        <p:nvPicPr>
          <p:cNvPr id="11" name="Picture 10" descr="CMU_logo_horiz_black.eps"/>
          <p:cNvPicPr>
            <a:picLocks noChangeAspect="1"/>
          </p:cNvPicPr>
          <p:nvPr userDrawn="1"/>
        </p:nvPicPr>
        <p:blipFill>
          <a:blip r:embed="rId18"/>
          <a:stretch>
            <a:fillRect/>
          </a:stretch>
        </p:blipFill>
        <p:spPr>
          <a:xfrm>
            <a:off x="5263668" y="6393688"/>
            <a:ext cx="3714414" cy="337908"/>
          </a:xfrm>
          <a:prstGeom prst="rect">
            <a:avLst/>
          </a:prstGeom>
          <a:effectLst/>
        </p:spPr>
      </p:pic>
    </p:spTree>
    <p:extLst>
      <p:ext uri="{BB962C8B-B14F-4D97-AF65-F5344CB8AC3E}">
        <p14:creationId xmlns:p14="http://schemas.microsoft.com/office/powerpoint/2010/main" val="1092185447"/>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20" r:id="rId10"/>
    <p:sldLayoutId id="2147483921" r:id="rId11"/>
    <p:sldLayoutId id="2147483922" r:id="rId12"/>
    <p:sldLayoutId id="2147483923" r:id="rId13"/>
  </p:sldLayoutIdLst>
  <p:hf hdr="0" ftr="0" dt="0"/>
  <p:txStyles>
    <p:titleStyle>
      <a:lvl1pPr algn="l" defTabSz="457200" rtl="0" eaLnBrk="1" latinLnBrk="0" hangingPunct="1">
        <a:spcBef>
          <a:spcPct val="0"/>
        </a:spcBef>
        <a:buNone/>
        <a:defRPr sz="3600" kern="1200">
          <a:solidFill>
            <a:schemeClr val="tx1"/>
          </a:solidFill>
          <a:latin typeface="Arial"/>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844848149"/>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r>
              <a:rPr lang="en-US" altLang="en-US">
                <a:solidFill>
                  <a:srgbClr val="000000"/>
                </a:solidFill>
              </a:rPr>
              <a:t>Juan Gómez Luna Peking University. Beijing, September 7, 2015 </a:t>
            </a: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4278721475"/>
      </p:ext>
    </p:extLst>
  </p:cSld>
  <p:clrMap bg1="lt1" tx1="dk1" bg2="lt2" tx2="dk2" accent1="accent1" accent2="accent2" accent3="accent3" accent4="accent4" accent5="accent5" accent6="accent6" hlink="hlink" folHlink="folHlink"/>
  <p:sldLayoutIdLst>
    <p:sldLayoutId id="2147484088" r:id="rId1"/>
    <p:sldLayoutId id="2147484089" r:id="rId2"/>
    <p:sldLayoutId id="2147484090" r:id="rId3"/>
    <p:sldLayoutId id="2147484091" r:id="rId4"/>
    <p:sldLayoutId id="2147484092" r:id="rId5"/>
    <p:sldLayoutId id="2147484093" r:id="rId6"/>
    <p:sldLayoutId id="2147484094" r:id="rId7"/>
    <p:sldLayoutId id="2147484095" r:id="rId8"/>
    <p:sldLayoutId id="2147484096" r:id="rId9"/>
    <p:sldLayoutId id="2147484097" r:id="rId10"/>
    <p:sldLayoutId id="2147484098" r:id="rId11"/>
  </p:sldLayoutIdLs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3" Type="http://schemas.openxmlformats.org/officeDocument/2006/relationships/hyperlink" Target="https://safari.ethz.ch/projects_and_seminars/spring2022/doku.php?id=bioinformatics" TargetMode="External"/><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https://people.inf.ethz.ch/omutlu/pub/GenASM-approximate-string-matching-framework-for-genome-analysis_micro20-talk.pptx" TargetMode="External"/><Relationship Id="rId3" Type="http://schemas.openxmlformats.org/officeDocument/2006/relationships/hyperlink" Target="http://www.microarch.org/micro53/" TargetMode="External"/><Relationship Id="rId7" Type="http://schemas.openxmlformats.org/officeDocument/2006/relationships/hyperlink" Target="https://www.youtube.com/watch?v=srQVqPJFqjo" TargetMode="External"/><Relationship Id="rId2" Type="http://schemas.openxmlformats.org/officeDocument/2006/relationships/hyperlink" Target="https://people.inf.ethz.ch/omutlu/pub/GenASM-approximate-string-matching-framework-for-genome-analysis_micro20.pdf" TargetMode="External"/><Relationship Id="rId1" Type="http://schemas.openxmlformats.org/officeDocument/2006/relationships/slideLayout" Target="../slideLayouts/slideLayout2.xml"/><Relationship Id="rId6" Type="http://schemas.openxmlformats.org/officeDocument/2006/relationships/hyperlink" Target="https://people.inf.ethz.ch/omutlu/pub/GenASM-approximate-string-matching-framework-for-genome-analysis_micro20-lightning-talk.pdf" TargetMode="External"/><Relationship Id="rId5" Type="http://schemas.openxmlformats.org/officeDocument/2006/relationships/hyperlink" Target="https://people.inf.ethz.ch/omutlu/pub/GenASM-approximate-string-matching-framework-for-genome-analysis_micro20-lightning-talk.pptx" TargetMode="External"/><Relationship Id="rId10" Type="http://schemas.openxmlformats.org/officeDocument/2006/relationships/image" Target="../media/image25.png"/><Relationship Id="rId4" Type="http://schemas.openxmlformats.org/officeDocument/2006/relationships/hyperlink" Target="https://www.youtube.com/watch?v=nJs3RRnvk_k" TargetMode="External"/><Relationship Id="rId9" Type="http://schemas.openxmlformats.org/officeDocument/2006/relationships/hyperlink" Target="https://people.inf.ethz.ch/omutlu/pub/GenASM-approximate-string-matching-framework-for-genome-analysis_micro20-talk.pdf"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https://arxiv.org/abs/2009.07692"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arxiv.org/abs/2009.07692"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arxiv.org/abs/2009.07692"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arxiv.org/abs/2009.07692" TargetMode="External"/><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0.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youtu.be/BYkPHLaFATM" TargetMode="External"/><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hicomb.org/" TargetMode="External"/><Relationship Id="rId2" Type="http://schemas.openxmlformats.org/officeDocument/2006/relationships/hyperlink" Target="https://arxiv.org/pdf/2203.15561.pdf" TargetMode="Externa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hyperlink" Target="https://people.inf.ethz.ch/omutlu/pub/GenASM-GPU_hicomb22-talk.pdf" TargetMode="External"/><Relationship Id="rId4" Type="http://schemas.openxmlformats.org/officeDocument/2006/relationships/hyperlink" Target="https://people.inf.ethz.ch/omutlu/pub/GenASM-GPU_hicomb22-talk.pptx" TargetMode="Externa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hyperlink" Target="https://arxiv.org/abs/2203.15561"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https://arxiv.org/abs/2203.15561" TargetMode="External"/><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hyperlink" Target="https://arxiv.org/abs/2203.15561" TargetMode="External"/><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arxiv.org/abs/2203.15561" TargetMode="Externa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emf"/><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image" Target="../media/image14.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2" Type="http://schemas.openxmlformats.org/officeDocument/2006/relationships/hyperlink" Target="https://arxiv.org/abs/2203.15561"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arxiv.org/abs/2203.15561" TargetMode="Externa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hyperlink" Target="https://arxiv.org/abs/2203.15561"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7.svg"/><Relationship Id="rId4" Type="http://schemas.openxmlformats.org/officeDocument/2006/relationships/image" Target="../media/image3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hyperlink" Target="https://arxiv.org/abs/2009.07692" TargetMode="External"/><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s://youtu.be/Xp0HHpcDwUc" TargetMode="External"/><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emf"/><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image" Target="../media/image14.png"/><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hyperlink" Target="https://docs.nvidia.com/cuda/cuda-c-programming-guide/index.html#warp-shuffle-functions"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s://youtu.be/Xp0HHpcDwUc" TargetMode="External"/><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safari.ethz.ch/projects_and_seminars/spring2022/doku.php?id=start" TargetMode="External"/></Relationships>
</file>

<file path=ppt/slides/_rels/slide57.xml.rels><?xml version="1.0" encoding="UTF-8" standalone="yes"?>
<Relationships xmlns="http://schemas.openxmlformats.org/package/2006/relationships"><Relationship Id="rId3" Type="http://schemas.openxmlformats.org/officeDocument/2006/relationships/hyperlink" Target="https://www.youtube.com/c/OnurMutluLectures/playlists"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1.tiff"/><Relationship Id="rId5" Type="http://schemas.openxmlformats.org/officeDocument/2006/relationships/image" Target="../media/image20.tiff"/><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hyperlink" Target="https://www.genome.gov/about-genomics/fact-sheets/DNA-Sequencing-Costs-Data"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8.xml.rels><?xml version="1.0" encoding="UTF-8" standalone="yes"?>
<Relationships xmlns="http://schemas.openxmlformats.org/package/2006/relationships"><Relationship Id="rId3" Type="http://schemas.openxmlformats.org/officeDocument/2006/relationships/hyperlink" Target="https://www.genome.gov/about-genomics/fact-sheets/DNA-Sequencing-Costs-Data"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emf"/><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179512" y="1143000"/>
            <a:ext cx="8861176" cy="2209800"/>
          </a:xfrm>
        </p:spPr>
        <p:txBody>
          <a:bodyPr/>
          <a:lstStyle/>
          <a:p>
            <a:pPr algn="ctr"/>
            <a:r>
              <a:rPr lang="en-US" b="1" dirty="0">
                <a:solidFill>
                  <a:srgbClr val="C00000"/>
                </a:solidFill>
              </a:rPr>
              <a:t>P&amp;S Heterogeneous Systems</a:t>
            </a:r>
            <a:br>
              <a:rPr lang="en-US" sz="1600" b="1" dirty="0">
                <a:solidFill>
                  <a:srgbClr val="C00000"/>
                </a:solidFill>
              </a:rPr>
            </a:br>
            <a:br>
              <a:rPr lang="en-US" sz="1600" b="1" dirty="0">
                <a:solidFill>
                  <a:srgbClr val="C00000"/>
                </a:solidFill>
              </a:rPr>
            </a:br>
            <a:r>
              <a:rPr lang="en-US" sz="3600" spc="-100" dirty="0"/>
              <a:t>Algorithmic Improvement and GPU Acceleration</a:t>
            </a:r>
            <a:br>
              <a:rPr lang="en-US" sz="3600" spc="-100" dirty="0"/>
            </a:br>
            <a:r>
              <a:rPr lang="en-US" sz="3600" spc="-100" dirty="0"/>
              <a:t>of the </a:t>
            </a:r>
            <a:r>
              <a:rPr lang="en-US" sz="3600" spc="-100" dirty="0" err="1"/>
              <a:t>GenASM</a:t>
            </a:r>
            <a:r>
              <a:rPr lang="en-US" sz="3600" spc="-100" dirty="0"/>
              <a:t> Algorithm</a:t>
            </a:r>
            <a:endParaRPr lang="en-US" sz="3600" b="1" spc="-100" dirty="0">
              <a:solidFill>
                <a:srgbClr val="C00000"/>
              </a:solidFill>
            </a:endParaRPr>
          </a:p>
        </p:txBody>
      </p:sp>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685800" y="4038600"/>
            <a:ext cx="7848600" cy="2286000"/>
          </a:xfrm>
        </p:spPr>
        <p:txBody>
          <a:bodyPr/>
          <a:lstStyle/>
          <a:p>
            <a:pPr marL="0" indent="0" algn="ctr" eaLnBrk="1" hangingPunct="1">
              <a:buNone/>
            </a:pPr>
            <a:r>
              <a:rPr lang="en-US" altLang="en-US" sz="2800" dirty="0">
                <a:solidFill>
                  <a:srgbClr val="003399"/>
                </a:solidFill>
                <a:ea typeface="ＭＳ Ｐゴシック" panose="020B0600070205080204" pitchFamily="34" charset="-128"/>
              </a:rPr>
              <a:t>Joël Lindegger</a:t>
            </a:r>
          </a:p>
          <a:p>
            <a:pPr marL="0" indent="0" algn="ctr" eaLnBrk="1" hangingPunct="1">
              <a:buNone/>
            </a:pPr>
            <a:r>
              <a:rPr lang="en-US" altLang="en-US" dirty="0">
                <a:ea typeface="ＭＳ Ｐゴシック" panose="020B0600070205080204" pitchFamily="34" charset="-128"/>
              </a:rPr>
              <a:t>ETH Zürich</a:t>
            </a:r>
          </a:p>
          <a:p>
            <a:pPr marL="0" indent="0" algn="ctr" eaLnBrk="1" hangingPunct="1">
              <a:buNone/>
            </a:pPr>
            <a:r>
              <a:rPr lang="en-US" altLang="en-US" dirty="0">
                <a:ea typeface="ＭＳ Ｐゴシック" panose="020B0600070205080204" pitchFamily="34" charset="-128"/>
              </a:rPr>
              <a:t>Fall 2022</a:t>
            </a:r>
          </a:p>
          <a:p>
            <a:pPr marL="0" indent="0" algn="ctr" eaLnBrk="1" hangingPunct="1">
              <a:buNone/>
            </a:pPr>
            <a:r>
              <a:rPr lang="en-US" altLang="en-US" dirty="0">
                <a:ea typeface="ＭＳ Ｐゴシック" panose="020B0600070205080204" pitchFamily="34" charset="-128"/>
              </a:rPr>
              <a:t>23 January 2023</a:t>
            </a:r>
          </a:p>
        </p:txBody>
      </p:sp>
    </p:spTree>
    <p:extLst>
      <p:ext uri="{BB962C8B-B14F-4D97-AF65-F5344CB8AC3E}">
        <p14:creationId xmlns:p14="http://schemas.microsoft.com/office/powerpoint/2010/main" val="773590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Arrow Connector 19"/>
          <p:cNvCxnSpPr/>
          <p:nvPr/>
        </p:nvCxnSpPr>
        <p:spPr>
          <a:xfrm flipH="1">
            <a:off x="1620982" y="2371199"/>
            <a:ext cx="3097196" cy="25466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718178" y="2371204"/>
            <a:ext cx="3097196" cy="25466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40421" y="2645047"/>
            <a:ext cx="4137979" cy="892552"/>
          </a:xfrm>
          <a:prstGeom prst="rect">
            <a:avLst/>
          </a:prstGeom>
          <a:noFill/>
        </p:spPr>
        <p:txBody>
          <a:bodyPr wrap="square" rtlCol="0">
            <a:spAutoFit/>
          </a:bodyPr>
          <a:lstStyle/>
          <a:p>
            <a:pPr algn="ctr"/>
            <a:r>
              <a:rPr lang="en-US" b="1" dirty="0"/>
              <a:t>Read Mapping, </a:t>
            </a:r>
            <a:r>
              <a:rPr lang="en-US" sz="1600" dirty="0"/>
              <a:t>method of aligning the reads against the reference genome in order to </a:t>
            </a:r>
            <a:r>
              <a:rPr lang="en-US" sz="1600" b="1" dirty="0">
                <a:solidFill>
                  <a:srgbClr val="C00000"/>
                </a:solidFill>
              </a:rPr>
              <a:t>detect matches and variations.</a:t>
            </a:r>
            <a:r>
              <a:rPr lang="en-US" b="1" dirty="0">
                <a:solidFill>
                  <a:srgbClr val="C00000"/>
                </a:solidFill>
              </a:rPr>
              <a:t> </a:t>
            </a:r>
          </a:p>
        </p:txBody>
      </p:sp>
      <p:grpSp>
        <p:nvGrpSpPr>
          <p:cNvPr id="65" name="Group 64"/>
          <p:cNvGrpSpPr/>
          <p:nvPr/>
        </p:nvGrpSpPr>
        <p:grpSpPr>
          <a:xfrm>
            <a:off x="2843016" y="1439301"/>
            <a:ext cx="1748713" cy="338554"/>
            <a:chOff x="2188389" y="4545756"/>
            <a:chExt cx="1562077" cy="338554"/>
          </a:xfrm>
        </p:grpSpPr>
        <p:sp>
          <p:nvSpPr>
            <p:cNvPr id="66" name="Rectangle 65"/>
            <p:cNvSpPr/>
            <p:nvPr/>
          </p:nvSpPr>
          <p:spPr>
            <a:xfrm>
              <a:off x="2250608" y="4593349"/>
              <a:ext cx="1373688" cy="222956"/>
            </a:xfrm>
            <a:prstGeom prst="rect">
              <a:avLst/>
            </a:prstGeom>
            <a:solidFill>
              <a:srgbClr val="E3E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Box 66"/>
            <p:cNvSpPr txBox="1"/>
            <p:nvPr/>
          </p:nvSpPr>
          <p:spPr>
            <a:xfrm>
              <a:off x="2188389" y="4545756"/>
              <a:ext cx="1562077" cy="338554"/>
            </a:xfrm>
            <a:prstGeom prst="rect">
              <a:avLst/>
            </a:prstGeom>
            <a:noFill/>
          </p:spPr>
          <p:txBody>
            <a:bodyPr wrap="square" rtlCol="0">
              <a:spAutoFit/>
            </a:bodyPr>
            <a:lstStyle/>
            <a:p>
              <a:r>
                <a:rPr lang="en-US" sz="1600" b="1" dirty="0">
                  <a:solidFill>
                    <a:schemeClr val="bg1"/>
                  </a:solidFill>
                </a:rPr>
                <a:t>ACGTACCCCGT</a:t>
              </a:r>
            </a:p>
          </p:txBody>
        </p:sp>
      </p:grpSp>
      <p:grpSp>
        <p:nvGrpSpPr>
          <p:cNvPr id="68" name="Group 67"/>
          <p:cNvGrpSpPr/>
          <p:nvPr/>
        </p:nvGrpSpPr>
        <p:grpSpPr>
          <a:xfrm>
            <a:off x="4051404" y="1725959"/>
            <a:ext cx="1561509" cy="338554"/>
            <a:chOff x="3128483" y="5309496"/>
            <a:chExt cx="1561509" cy="338554"/>
          </a:xfrm>
        </p:grpSpPr>
        <p:sp>
          <p:nvSpPr>
            <p:cNvPr id="69" name="Rectangle 68"/>
            <p:cNvSpPr/>
            <p:nvPr/>
          </p:nvSpPr>
          <p:spPr>
            <a:xfrm>
              <a:off x="3203322" y="5362917"/>
              <a:ext cx="1375200" cy="2232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p:cNvSpPr txBox="1"/>
            <p:nvPr/>
          </p:nvSpPr>
          <p:spPr>
            <a:xfrm>
              <a:off x="3128483" y="5309496"/>
              <a:ext cx="1561509" cy="338554"/>
            </a:xfrm>
            <a:prstGeom prst="rect">
              <a:avLst/>
            </a:prstGeom>
            <a:noFill/>
          </p:spPr>
          <p:txBody>
            <a:bodyPr wrap="square" rtlCol="0">
              <a:spAutoFit/>
            </a:bodyPr>
            <a:lstStyle/>
            <a:p>
              <a:r>
                <a:rPr lang="en-US" sz="1600" b="1" dirty="0">
                  <a:solidFill>
                    <a:schemeClr val="bg1"/>
                  </a:solidFill>
                </a:rPr>
                <a:t>GATACACTGTG</a:t>
              </a:r>
            </a:p>
          </p:txBody>
        </p:sp>
      </p:grpSp>
      <p:grpSp>
        <p:nvGrpSpPr>
          <p:cNvPr id="71" name="Group 70"/>
          <p:cNvGrpSpPr/>
          <p:nvPr/>
        </p:nvGrpSpPr>
        <p:grpSpPr>
          <a:xfrm>
            <a:off x="5018321" y="1410560"/>
            <a:ext cx="1658240" cy="338554"/>
            <a:chOff x="4477482" y="4534478"/>
            <a:chExt cx="1539765" cy="338554"/>
          </a:xfrm>
        </p:grpSpPr>
        <p:sp>
          <p:nvSpPr>
            <p:cNvPr id="72" name="Rectangle 71"/>
            <p:cNvSpPr/>
            <p:nvPr/>
          </p:nvSpPr>
          <p:spPr>
            <a:xfrm>
              <a:off x="4541403" y="4588375"/>
              <a:ext cx="1375200" cy="223200"/>
            </a:xfrm>
            <a:prstGeom prst="rect">
              <a:avLst/>
            </a:prstGeom>
            <a:solidFill>
              <a:srgbClr val="D5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p:cNvSpPr txBox="1"/>
            <p:nvPr/>
          </p:nvSpPr>
          <p:spPr>
            <a:xfrm>
              <a:off x="4477482" y="4534478"/>
              <a:ext cx="1539765" cy="338554"/>
            </a:xfrm>
            <a:prstGeom prst="rect">
              <a:avLst/>
            </a:prstGeom>
            <a:noFill/>
          </p:spPr>
          <p:txBody>
            <a:bodyPr wrap="square" rtlCol="0">
              <a:spAutoFit/>
            </a:bodyPr>
            <a:lstStyle/>
            <a:p>
              <a:r>
                <a:rPr lang="en-US" sz="1600" b="1" dirty="0">
                  <a:solidFill>
                    <a:schemeClr val="bg1"/>
                  </a:solidFill>
                </a:rPr>
                <a:t>TTTTTTTAATT</a:t>
              </a:r>
            </a:p>
          </p:txBody>
        </p:sp>
      </p:grpSp>
      <p:grpSp>
        <p:nvGrpSpPr>
          <p:cNvPr id="74" name="Group 73"/>
          <p:cNvGrpSpPr/>
          <p:nvPr/>
        </p:nvGrpSpPr>
        <p:grpSpPr>
          <a:xfrm>
            <a:off x="2840932" y="2073962"/>
            <a:ext cx="1731067" cy="338554"/>
            <a:chOff x="3857124" y="4997083"/>
            <a:chExt cx="1564160" cy="338554"/>
          </a:xfrm>
        </p:grpSpPr>
        <p:sp>
          <p:nvSpPr>
            <p:cNvPr id="75" name="Rectangle 74"/>
            <p:cNvSpPr/>
            <p:nvPr/>
          </p:nvSpPr>
          <p:spPr>
            <a:xfrm>
              <a:off x="3938690" y="5047731"/>
              <a:ext cx="1375200" cy="223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p:cNvSpPr txBox="1"/>
            <p:nvPr/>
          </p:nvSpPr>
          <p:spPr>
            <a:xfrm>
              <a:off x="3857124" y="4997083"/>
              <a:ext cx="1564160" cy="338554"/>
            </a:xfrm>
            <a:prstGeom prst="rect">
              <a:avLst/>
            </a:prstGeom>
            <a:noFill/>
          </p:spPr>
          <p:txBody>
            <a:bodyPr wrap="square" rtlCol="0">
              <a:spAutoFit/>
            </a:bodyPr>
            <a:lstStyle/>
            <a:p>
              <a:r>
                <a:rPr lang="en-US" sz="1600" b="1" dirty="0">
                  <a:solidFill>
                    <a:schemeClr val="bg1"/>
                  </a:solidFill>
                </a:rPr>
                <a:t>CTAGGGACCTT</a:t>
              </a:r>
            </a:p>
          </p:txBody>
        </p:sp>
      </p:grpSp>
      <p:grpSp>
        <p:nvGrpSpPr>
          <p:cNvPr id="77" name="Group 76"/>
          <p:cNvGrpSpPr/>
          <p:nvPr/>
        </p:nvGrpSpPr>
        <p:grpSpPr>
          <a:xfrm>
            <a:off x="5054358" y="2066933"/>
            <a:ext cx="1893906" cy="338554"/>
            <a:chOff x="4551147" y="5294189"/>
            <a:chExt cx="1658240" cy="338554"/>
          </a:xfrm>
        </p:grpSpPr>
        <p:sp>
          <p:nvSpPr>
            <p:cNvPr id="78" name="Rectangle 77"/>
            <p:cNvSpPr/>
            <p:nvPr/>
          </p:nvSpPr>
          <p:spPr>
            <a:xfrm>
              <a:off x="4642047" y="5344410"/>
              <a:ext cx="1375200" cy="2232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p:cNvSpPr txBox="1"/>
            <p:nvPr/>
          </p:nvSpPr>
          <p:spPr>
            <a:xfrm>
              <a:off x="4551147" y="5294189"/>
              <a:ext cx="1658240" cy="338554"/>
            </a:xfrm>
            <a:prstGeom prst="rect">
              <a:avLst/>
            </a:prstGeom>
            <a:noFill/>
          </p:spPr>
          <p:txBody>
            <a:bodyPr wrap="square" rtlCol="0">
              <a:spAutoFit/>
            </a:bodyPr>
            <a:lstStyle/>
            <a:p>
              <a:r>
                <a:rPr lang="en-US" sz="1600" b="1" dirty="0">
                  <a:solidFill>
                    <a:schemeClr val="bg1"/>
                  </a:solidFill>
                </a:rPr>
                <a:t>ACGACGTAGCT</a:t>
              </a:r>
            </a:p>
          </p:txBody>
        </p:sp>
      </p:grpSp>
      <p:grpSp>
        <p:nvGrpSpPr>
          <p:cNvPr id="80" name="Group 79"/>
          <p:cNvGrpSpPr/>
          <p:nvPr/>
        </p:nvGrpSpPr>
        <p:grpSpPr>
          <a:xfrm>
            <a:off x="5777446" y="1720086"/>
            <a:ext cx="1604923" cy="338554"/>
            <a:chOff x="5397421" y="5006202"/>
            <a:chExt cx="1526345" cy="338554"/>
          </a:xfrm>
        </p:grpSpPr>
        <p:sp>
          <p:nvSpPr>
            <p:cNvPr id="81" name="Rectangle 80"/>
            <p:cNvSpPr/>
            <p:nvPr/>
          </p:nvSpPr>
          <p:spPr>
            <a:xfrm>
              <a:off x="5473122" y="5071106"/>
              <a:ext cx="1375200" cy="2232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TextBox 81"/>
            <p:cNvSpPr txBox="1"/>
            <p:nvPr/>
          </p:nvSpPr>
          <p:spPr>
            <a:xfrm>
              <a:off x="5397421" y="5006202"/>
              <a:ext cx="1526345" cy="338554"/>
            </a:xfrm>
            <a:prstGeom prst="rect">
              <a:avLst/>
            </a:prstGeom>
            <a:noFill/>
          </p:spPr>
          <p:txBody>
            <a:bodyPr wrap="square" rtlCol="0">
              <a:spAutoFit/>
            </a:bodyPr>
            <a:lstStyle/>
            <a:p>
              <a:pPr algn="ctr"/>
              <a:r>
                <a:rPr lang="en-US" sz="1600" b="1" dirty="0">
                  <a:solidFill>
                    <a:schemeClr val="bg1"/>
                  </a:solidFill>
                </a:rPr>
                <a:t>AAAAAAAAAA</a:t>
              </a:r>
            </a:p>
          </p:txBody>
        </p:sp>
      </p:grpSp>
      <p:grpSp>
        <p:nvGrpSpPr>
          <p:cNvPr id="83" name="Group 82"/>
          <p:cNvGrpSpPr/>
          <p:nvPr/>
        </p:nvGrpSpPr>
        <p:grpSpPr>
          <a:xfrm>
            <a:off x="2340812" y="1730518"/>
            <a:ext cx="1639252" cy="338554"/>
            <a:chOff x="2517296" y="5024271"/>
            <a:chExt cx="1488373" cy="338554"/>
          </a:xfrm>
        </p:grpSpPr>
        <p:sp>
          <p:nvSpPr>
            <p:cNvPr id="84" name="Rectangle 83"/>
            <p:cNvSpPr/>
            <p:nvPr/>
          </p:nvSpPr>
          <p:spPr>
            <a:xfrm>
              <a:off x="2582826" y="5074208"/>
              <a:ext cx="1375200" cy="2232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TextBox 84"/>
            <p:cNvSpPr txBox="1"/>
            <p:nvPr/>
          </p:nvSpPr>
          <p:spPr>
            <a:xfrm>
              <a:off x="2517296" y="5024271"/>
              <a:ext cx="1488373" cy="338554"/>
            </a:xfrm>
            <a:prstGeom prst="rect">
              <a:avLst/>
            </a:prstGeom>
            <a:noFill/>
          </p:spPr>
          <p:txBody>
            <a:bodyPr wrap="square" rtlCol="0">
              <a:spAutoFit/>
            </a:bodyPr>
            <a:lstStyle/>
            <a:p>
              <a:r>
                <a:rPr lang="en-US" sz="1600" b="1" dirty="0">
                  <a:solidFill>
                    <a:schemeClr val="bg1"/>
                  </a:solidFill>
                </a:rPr>
                <a:t>ACGAGCGGGT</a:t>
              </a:r>
            </a:p>
          </p:txBody>
        </p:sp>
      </p:grpSp>
      <p:sp>
        <p:nvSpPr>
          <p:cNvPr id="51" name="TextBox 50"/>
          <p:cNvSpPr txBox="1"/>
          <p:nvPr/>
        </p:nvSpPr>
        <p:spPr>
          <a:xfrm>
            <a:off x="7955064" y="1738605"/>
            <a:ext cx="812697" cy="369332"/>
          </a:xfrm>
          <a:prstGeom prst="rect">
            <a:avLst/>
          </a:prstGeom>
          <a:noFill/>
        </p:spPr>
        <p:txBody>
          <a:bodyPr wrap="square" rtlCol="0">
            <a:spAutoFit/>
          </a:bodyPr>
          <a:lstStyle/>
          <a:p>
            <a:r>
              <a:rPr lang="en-US"/>
              <a:t>Reads</a:t>
            </a:r>
            <a:endParaRPr lang="en-US" dirty="0"/>
          </a:p>
        </p:txBody>
      </p:sp>
      <p:sp>
        <p:nvSpPr>
          <p:cNvPr id="52" name="Right Brace 51"/>
          <p:cNvSpPr/>
          <p:nvPr/>
        </p:nvSpPr>
        <p:spPr>
          <a:xfrm>
            <a:off x="7346894" y="1434027"/>
            <a:ext cx="652304" cy="978489"/>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TextBox 52"/>
          <p:cNvSpPr txBox="1"/>
          <p:nvPr/>
        </p:nvSpPr>
        <p:spPr>
          <a:xfrm>
            <a:off x="5282360" y="2638924"/>
            <a:ext cx="3605738" cy="861774"/>
          </a:xfrm>
          <a:prstGeom prst="rect">
            <a:avLst/>
          </a:prstGeom>
          <a:noFill/>
        </p:spPr>
        <p:txBody>
          <a:bodyPr wrap="square" rtlCol="0">
            <a:spAutoFit/>
          </a:bodyPr>
          <a:lstStyle/>
          <a:p>
            <a:pPr algn="ctr"/>
            <a:r>
              <a:rPr lang="en-US" b="1" i="1" dirty="0"/>
              <a:t>De novo</a:t>
            </a:r>
            <a:r>
              <a:rPr lang="en-US" b="1" dirty="0"/>
              <a:t> Assembly, </a:t>
            </a:r>
            <a:r>
              <a:rPr lang="en-US" sz="1600" dirty="0"/>
              <a:t>method of merging the reads in order to </a:t>
            </a:r>
            <a:r>
              <a:rPr lang="en-US" sz="1600" b="1" dirty="0">
                <a:solidFill>
                  <a:srgbClr val="C00000"/>
                </a:solidFill>
              </a:rPr>
              <a:t>construct</a:t>
            </a:r>
            <a:r>
              <a:rPr lang="en-US" sz="1600" dirty="0">
                <a:solidFill>
                  <a:srgbClr val="C00000"/>
                </a:solidFill>
              </a:rPr>
              <a:t> </a:t>
            </a:r>
            <a:r>
              <a:rPr lang="en-US" sz="1600" dirty="0"/>
              <a:t>the original sequence.</a:t>
            </a:r>
            <a:endParaRPr lang="en-US" sz="1600" b="1" dirty="0"/>
          </a:p>
        </p:txBody>
      </p:sp>
      <p:sp>
        <p:nvSpPr>
          <p:cNvPr id="34" name="Rectangle 33">
            <a:extLst>
              <a:ext uri="{FF2B5EF4-FFF2-40B4-BE49-F238E27FC236}">
                <a16:creationId xmlns:a16="http://schemas.microsoft.com/office/drawing/2014/main" id="{975DD671-195F-BE45-8AC5-24BF2E38251A}"/>
              </a:ext>
            </a:extLst>
          </p:cNvPr>
          <p:cNvSpPr/>
          <p:nvPr/>
        </p:nvSpPr>
        <p:spPr>
          <a:xfrm rot="5400000">
            <a:off x="2253236" y="4789498"/>
            <a:ext cx="2520000" cy="14408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35DBE31E-2AE8-824E-81D4-CEA02E0BA8AE}"/>
              </a:ext>
            </a:extLst>
          </p:cNvPr>
          <p:cNvSpPr txBox="1"/>
          <p:nvPr/>
        </p:nvSpPr>
        <p:spPr>
          <a:xfrm>
            <a:off x="3547629" y="5629099"/>
            <a:ext cx="914400" cy="492443"/>
          </a:xfrm>
          <a:prstGeom prst="rect">
            <a:avLst/>
          </a:prstGeom>
          <a:noFill/>
        </p:spPr>
        <p:txBody>
          <a:bodyPr wrap="square" rtlCol="0">
            <a:spAutoFit/>
          </a:bodyPr>
          <a:lstStyle/>
          <a:p>
            <a:r>
              <a:rPr lang="en-US" sz="1300" dirty="0"/>
              <a:t>Reference</a:t>
            </a:r>
          </a:p>
          <a:p>
            <a:r>
              <a:rPr lang="en-US" sz="1300" dirty="0"/>
              <a:t>Genome</a:t>
            </a:r>
          </a:p>
        </p:txBody>
      </p:sp>
      <p:sp>
        <p:nvSpPr>
          <p:cNvPr id="36" name="Rectangle 35">
            <a:extLst>
              <a:ext uri="{FF2B5EF4-FFF2-40B4-BE49-F238E27FC236}">
                <a16:creationId xmlns:a16="http://schemas.microsoft.com/office/drawing/2014/main" id="{DC75BFC8-5934-3949-AC04-21F9DAD72C6B}"/>
              </a:ext>
            </a:extLst>
          </p:cNvPr>
          <p:cNvSpPr/>
          <p:nvPr/>
        </p:nvSpPr>
        <p:spPr>
          <a:xfrm rot="5400000" flipH="1">
            <a:off x="575820" y="3948663"/>
            <a:ext cx="539999" cy="45719"/>
          </a:xfrm>
          <a:prstGeom prst="rect">
            <a:avLst/>
          </a:prstGeom>
          <a:solidFill>
            <a:srgbClr val="E3E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2FFC78D0-0B56-1845-9212-1B3712D4F32E}"/>
              </a:ext>
            </a:extLst>
          </p:cNvPr>
          <p:cNvSpPr/>
          <p:nvPr/>
        </p:nvSpPr>
        <p:spPr>
          <a:xfrm rot="5400000" flipH="1">
            <a:off x="782914" y="4098101"/>
            <a:ext cx="859088" cy="457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7A08F44B-57DE-6F4B-BE41-267B614529D7}"/>
              </a:ext>
            </a:extLst>
          </p:cNvPr>
          <p:cNvSpPr/>
          <p:nvPr/>
        </p:nvSpPr>
        <p:spPr>
          <a:xfrm rot="5400000" flipH="1">
            <a:off x="485462" y="4218123"/>
            <a:ext cx="1080000" cy="468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0CAEE677-A9D2-0542-B757-8D51FA977CFC}"/>
              </a:ext>
            </a:extLst>
          </p:cNvPr>
          <p:cNvSpPr/>
          <p:nvPr/>
        </p:nvSpPr>
        <p:spPr>
          <a:xfrm rot="5400000" flipH="1">
            <a:off x="59224" y="5245156"/>
            <a:ext cx="1574169" cy="45719"/>
          </a:xfrm>
          <a:prstGeom prst="rect">
            <a:avLst/>
          </a:prstGeom>
          <a:solidFill>
            <a:srgbClr val="D5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CC1CECB6-C55B-C24D-98C0-74D2A66D0F41}"/>
              </a:ext>
            </a:extLst>
          </p:cNvPr>
          <p:cNvSpPr/>
          <p:nvPr/>
        </p:nvSpPr>
        <p:spPr>
          <a:xfrm rot="5400000" flipH="1">
            <a:off x="635768" y="4989380"/>
            <a:ext cx="1541434" cy="4571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1ECE41DC-0C08-A341-BC0C-92E72ECBA423}"/>
              </a:ext>
            </a:extLst>
          </p:cNvPr>
          <p:cNvSpPr/>
          <p:nvPr/>
        </p:nvSpPr>
        <p:spPr>
          <a:xfrm rot="5400000" flipH="1">
            <a:off x="534162" y="5353943"/>
            <a:ext cx="1355512" cy="468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A54D0229-9C67-4044-90E1-11CE84F065A8}"/>
              </a:ext>
            </a:extLst>
          </p:cNvPr>
          <p:cNvSpPr/>
          <p:nvPr/>
        </p:nvSpPr>
        <p:spPr>
          <a:xfrm rot="16200000" flipH="1">
            <a:off x="488281" y="5491699"/>
            <a:ext cx="1080000" cy="468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C04BE173-DA15-654E-8D13-F2531940D541}"/>
              </a:ext>
            </a:extLst>
          </p:cNvPr>
          <p:cNvSpPr/>
          <p:nvPr/>
        </p:nvSpPr>
        <p:spPr>
          <a:xfrm rot="16200000">
            <a:off x="5119029" y="3918220"/>
            <a:ext cx="539999" cy="45719"/>
          </a:xfrm>
          <a:prstGeom prst="rect">
            <a:avLst/>
          </a:prstGeom>
          <a:solidFill>
            <a:srgbClr val="E3E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2873816C-BDD0-0D4A-B792-F691CF4EE896}"/>
              </a:ext>
            </a:extLst>
          </p:cNvPr>
          <p:cNvSpPr/>
          <p:nvPr/>
        </p:nvSpPr>
        <p:spPr>
          <a:xfrm rot="16200000">
            <a:off x="5326123" y="4067658"/>
            <a:ext cx="859088"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F794389F-E3EC-E041-A22D-13DF44DA85FA}"/>
              </a:ext>
            </a:extLst>
          </p:cNvPr>
          <p:cNvSpPr/>
          <p:nvPr/>
        </p:nvSpPr>
        <p:spPr>
          <a:xfrm rot="16200000">
            <a:off x="5028671" y="4187680"/>
            <a:ext cx="1080000" cy="468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FB8BD113-569A-C743-A2BC-FA16829106DD}"/>
              </a:ext>
            </a:extLst>
          </p:cNvPr>
          <p:cNvSpPr/>
          <p:nvPr/>
        </p:nvSpPr>
        <p:spPr>
          <a:xfrm rot="16200000">
            <a:off x="4602433" y="5214712"/>
            <a:ext cx="1574170" cy="45719"/>
          </a:xfrm>
          <a:prstGeom prst="rect">
            <a:avLst/>
          </a:prstGeom>
          <a:solidFill>
            <a:srgbClr val="D5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DD9C83E3-019F-1C46-B1CE-7AC51B50A9C1}"/>
              </a:ext>
            </a:extLst>
          </p:cNvPr>
          <p:cNvSpPr/>
          <p:nvPr/>
        </p:nvSpPr>
        <p:spPr>
          <a:xfrm rot="16200000">
            <a:off x="5177408" y="4958937"/>
            <a:ext cx="1541434" cy="45719"/>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979A73C1-BC6A-0D42-A3BB-02DD8A9BF59E}"/>
              </a:ext>
            </a:extLst>
          </p:cNvPr>
          <p:cNvSpPr/>
          <p:nvPr/>
        </p:nvSpPr>
        <p:spPr>
          <a:xfrm rot="16200000">
            <a:off x="5076829" y="5324040"/>
            <a:ext cx="1355513" cy="4571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5E444E41-4B11-4A45-B2C7-E496B67C4DE2}"/>
              </a:ext>
            </a:extLst>
          </p:cNvPr>
          <p:cNvSpPr/>
          <p:nvPr/>
        </p:nvSpPr>
        <p:spPr>
          <a:xfrm rot="5400000">
            <a:off x="5031490" y="5461256"/>
            <a:ext cx="1080000" cy="468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2A81B5E7-3AC7-2943-8069-AFB6B18EBC09}"/>
              </a:ext>
            </a:extLst>
          </p:cNvPr>
          <p:cNvSpPr/>
          <p:nvPr/>
        </p:nvSpPr>
        <p:spPr>
          <a:xfrm rot="5400000">
            <a:off x="6916574" y="4789542"/>
            <a:ext cx="2520000" cy="144000"/>
          </a:xfrm>
          <a:prstGeom prst="rect">
            <a:avLst/>
          </a:prstGeom>
          <a:gradFill flip="none" rotWithShape="1">
            <a:gsLst>
              <a:gs pos="0">
                <a:srgbClr val="FFFF00"/>
              </a:gs>
              <a:gs pos="27000">
                <a:srgbClr val="D580DB"/>
              </a:gs>
              <a:gs pos="63000">
                <a:srgbClr val="00B0F0"/>
              </a:gs>
              <a:gs pos="89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E1E766D8-32B9-2044-BAEE-677444058B5F}"/>
              </a:ext>
            </a:extLst>
          </p:cNvPr>
          <p:cNvSpPr txBox="1"/>
          <p:nvPr/>
        </p:nvSpPr>
        <p:spPr>
          <a:xfrm>
            <a:off x="8229600" y="5717360"/>
            <a:ext cx="914400" cy="492443"/>
          </a:xfrm>
          <a:prstGeom prst="rect">
            <a:avLst/>
          </a:prstGeom>
          <a:noFill/>
        </p:spPr>
        <p:txBody>
          <a:bodyPr wrap="square" rtlCol="0">
            <a:spAutoFit/>
          </a:bodyPr>
          <a:lstStyle/>
          <a:p>
            <a:r>
              <a:rPr lang="en-US" sz="1300" dirty="0"/>
              <a:t>Original</a:t>
            </a:r>
          </a:p>
          <a:p>
            <a:r>
              <a:rPr lang="en-US" sz="1300" dirty="0"/>
              <a:t>Sequence</a:t>
            </a:r>
          </a:p>
        </p:txBody>
      </p:sp>
      <p:sp>
        <p:nvSpPr>
          <p:cNvPr id="5" name="Title 4">
            <a:extLst>
              <a:ext uri="{FF2B5EF4-FFF2-40B4-BE49-F238E27FC236}">
                <a16:creationId xmlns:a16="http://schemas.microsoft.com/office/drawing/2014/main" id="{60BA0EEF-D298-5743-9ECA-343E607FE94F}"/>
              </a:ext>
            </a:extLst>
          </p:cNvPr>
          <p:cNvSpPr>
            <a:spLocks noGrp="1"/>
          </p:cNvSpPr>
          <p:nvPr>
            <p:ph type="title"/>
          </p:nvPr>
        </p:nvSpPr>
        <p:spPr/>
        <p:txBody>
          <a:bodyPr>
            <a:normAutofit/>
          </a:bodyPr>
          <a:lstStyle/>
          <a:p>
            <a:r>
              <a:rPr lang="en-US" dirty="0"/>
              <a:t>Genome Sequence Analysis</a:t>
            </a:r>
          </a:p>
        </p:txBody>
      </p:sp>
      <p:sp>
        <p:nvSpPr>
          <p:cNvPr id="60" name="Slide Number Placeholder 3">
            <a:extLst>
              <a:ext uri="{FF2B5EF4-FFF2-40B4-BE49-F238E27FC236}">
                <a16:creationId xmlns:a16="http://schemas.microsoft.com/office/drawing/2014/main" id="{AF68CF6E-C8B1-36C0-C41A-B69A7F86B85B}"/>
              </a:ext>
            </a:extLst>
          </p:cNvPr>
          <p:cNvSpPr>
            <a:spLocks noGrp="1"/>
          </p:cNvSpPr>
          <p:nvPr>
            <p:ph type="sldNum" sz="quarter" idx="11"/>
          </p:nvPr>
        </p:nvSpPr>
        <p:spPr/>
        <p:txBody>
          <a:bodyPr/>
          <a:lstStyle/>
          <a:p>
            <a:fld id="{323594FA-E141-4234-AE05-360401972BE7}" type="slidenum">
              <a:rPr lang="en-US" altLang="en-US" smtClean="0"/>
              <a:pPr/>
              <a:t>10</a:t>
            </a:fld>
            <a:endParaRPr lang="en-US" altLang="en-US"/>
          </a:p>
        </p:txBody>
      </p:sp>
      <p:sp>
        <p:nvSpPr>
          <p:cNvPr id="55" name="TextBox 54">
            <a:extLst>
              <a:ext uri="{FF2B5EF4-FFF2-40B4-BE49-F238E27FC236}">
                <a16:creationId xmlns:a16="http://schemas.microsoft.com/office/drawing/2014/main" id="{7DFF70F8-71F9-9546-8F6F-FCA7CAA6734C}"/>
              </a:ext>
            </a:extLst>
          </p:cNvPr>
          <p:cNvSpPr txBox="1"/>
          <p:nvPr/>
        </p:nvSpPr>
        <p:spPr>
          <a:xfrm>
            <a:off x="680702" y="6141842"/>
            <a:ext cx="689520" cy="292388"/>
          </a:xfrm>
          <a:prstGeom prst="rect">
            <a:avLst/>
          </a:prstGeom>
          <a:noFill/>
        </p:spPr>
        <p:txBody>
          <a:bodyPr wrap="square" rtlCol="0">
            <a:spAutoFit/>
          </a:bodyPr>
          <a:lstStyle/>
          <a:p>
            <a:r>
              <a:rPr lang="en-US" sz="1300" dirty="0"/>
              <a:t>Reads</a:t>
            </a:r>
          </a:p>
        </p:txBody>
      </p:sp>
      <p:sp>
        <p:nvSpPr>
          <p:cNvPr id="56" name="TextBox 55">
            <a:extLst>
              <a:ext uri="{FF2B5EF4-FFF2-40B4-BE49-F238E27FC236}">
                <a16:creationId xmlns:a16="http://schemas.microsoft.com/office/drawing/2014/main" id="{687D58E4-58F6-4948-A8B4-4639AAA45D97}"/>
              </a:ext>
            </a:extLst>
          </p:cNvPr>
          <p:cNvSpPr txBox="1"/>
          <p:nvPr/>
        </p:nvSpPr>
        <p:spPr>
          <a:xfrm>
            <a:off x="2192080" y="6136874"/>
            <a:ext cx="1478944" cy="292388"/>
          </a:xfrm>
          <a:prstGeom prst="rect">
            <a:avLst/>
          </a:prstGeom>
          <a:noFill/>
        </p:spPr>
        <p:txBody>
          <a:bodyPr wrap="square" rtlCol="0">
            <a:spAutoFit/>
          </a:bodyPr>
          <a:lstStyle/>
          <a:p>
            <a:pPr algn="ctr"/>
            <a:r>
              <a:rPr lang="en-US" sz="1300" dirty="0"/>
              <a:t>Mapped Reads</a:t>
            </a:r>
          </a:p>
        </p:txBody>
      </p:sp>
      <p:sp>
        <p:nvSpPr>
          <p:cNvPr id="57" name="TextBox 56">
            <a:extLst>
              <a:ext uri="{FF2B5EF4-FFF2-40B4-BE49-F238E27FC236}">
                <a16:creationId xmlns:a16="http://schemas.microsoft.com/office/drawing/2014/main" id="{C8022A8A-3A39-A645-856E-22DAC76424F7}"/>
              </a:ext>
            </a:extLst>
          </p:cNvPr>
          <p:cNvSpPr txBox="1"/>
          <p:nvPr/>
        </p:nvSpPr>
        <p:spPr>
          <a:xfrm>
            <a:off x="5300259" y="6141842"/>
            <a:ext cx="638110" cy="292388"/>
          </a:xfrm>
          <a:prstGeom prst="rect">
            <a:avLst/>
          </a:prstGeom>
          <a:noFill/>
        </p:spPr>
        <p:txBody>
          <a:bodyPr wrap="square" rtlCol="0">
            <a:spAutoFit/>
          </a:bodyPr>
          <a:lstStyle/>
          <a:p>
            <a:r>
              <a:rPr lang="en-US" sz="1300" dirty="0"/>
              <a:t>Reads</a:t>
            </a:r>
          </a:p>
        </p:txBody>
      </p:sp>
      <p:sp>
        <p:nvSpPr>
          <p:cNvPr id="58" name="TextBox 57">
            <a:extLst>
              <a:ext uri="{FF2B5EF4-FFF2-40B4-BE49-F238E27FC236}">
                <a16:creationId xmlns:a16="http://schemas.microsoft.com/office/drawing/2014/main" id="{C59AE20F-A5BF-6A4D-9440-CAE00FACBD4C}"/>
              </a:ext>
            </a:extLst>
          </p:cNvPr>
          <p:cNvSpPr txBox="1"/>
          <p:nvPr/>
        </p:nvSpPr>
        <p:spPr>
          <a:xfrm>
            <a:off x="6769631" y="6136874"/>
            <a:ext cx="1478944" cy="292388"/>
          </a:xfrm>
          <a:prstGeom prst="rect">
            <a:avLst/>
          </a:prstGeom>
          <a:noFill/>
        </p:spPr>
        <p:txBody>
          <a:bodyPr wrap="square" rtlCol="0">
            <a:spAutoFit/>
          </a:bodyPr>
          <a:lstStyle/>
          <a:p>
            <a:pPr algn="ctr"/>
            <a:r>
              <a:rPr lang="en-US" sz="1300" dirty="0"/>
              <a:t>Assembled Reads</a:t>
            </a:r>
          </a:p>
        </p:txBody>
      </p:sp>
      <p:sp>
        <p:nvSpPr>
          <p:cNvPr id="59" name="TextBox 58">
            <a:extLst>
              <a:ext uri="{FF2B5EF4-FFF2-40B4-BE49-F238E27FC236}">
                <a16:creationId xmlns:a16="http://schemas.microsoft.com/office/drawing/2014/main" id="{80AD670F-90BC-4607-B8E7-23929232F584}"/>
              </a:ext>
            </a:extLst>
          </p:cNvPr>
          <p:cNvSpPr txBox="1"/>
          <p:nvPr/>
        </p:nvSpPr>
        <p:spPr>
          <a:xfrm>
            <a:off x="376518" y="2708623"/>
            <a:ext cx="4101882" cy="3723174"/>
          </a:xfrm>
          <a:prstGeom prst="roundRect">
            <a:avLst>
              <a:gd name="adj" fmla="val 1291"/>
            </a:avLst>
          </a:prstGeom>
          <a:solidFill>
            <a:schemeClr val="bg1">
              <a:lumMod val="85000"/>
              <a:alpha val="34000"/>
            </a:schemeClr>
          </a:solidFill>
          <a:ln w="28575">
            <a:solidFill>
              <a:schemeClr val="bg1">
                <a:lumMod val="50000"/>
              </a:schemeClr>
            </a:solidFill>
          </a:ln>
        </p:spPr>
        <p:txBody>
          <a:bodyPr wrap="square" rtlCol="0" anchor="ctr" anchorCtr="0">
            <a:noAutofit/>
          </a:bodyPr>
          <a:lstStyle/>
          <a:p>
            <a:pPr algn="ctr"/>
            <a:endParaRPr lang="en-US" dirty="0">
              <a:solidFill>
                <a:schemeClr val="bg1">
                  <a:lumMod val="50000"/>
                </a:schemeClr>
              </a:solidFill>
              <a:latin typeface="Corbel" panose="020B0503020204020204" pitchFamily="34" charset="0"/>
              <a:cs typeface="Calibri" panose="020F0502020204030204" pitchFamily="34" charset="0"/>
            </a:endParaRPr>
          </a:p>
        </p:txBody>
      </p:sp>
    </p:spTree>
    <p:extLst>
      <p:ext uri="{BB962C8B-B14F-4D97-AF65-F5344CB8AC3E}">
        <p14:creationId xmlns:p14="http://schemas.microsoft.com/office/powerpoint/2010/main" val="4272518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55"/>
                                        </p:tgtEl>
                                        <p:attrNameLst>
                                          <p:attrName>style.visibility</p:attrName>
                                        </p:attrNameLst>
                                      </p:cBhvr>
                                      <p:to>
                                        <p:strVal val="hidden"/>
                                      </p:to>
                                    </p:set>
                                  </p:childTnLst>
                                </p:cTn>
                              </p:par>
                              <p:par>
                                <p:cTn id="31" presetID="0" presetClass="path" presetSubtype="0" accel="50000" decel="50000" fill="hold" grpId="1" nodeType="withEffect">
                                  <p:stCondLst>
                                    <p:cond delay="0"/>
                                  </p:stCondLst>
                                  <p:childTnLst>
                                    <p:animMotion origin="layout" path="M 1.38889E-6 -1.85185E-6 L 0.2717 -0.02083 " pathEditMode="relative" rAng="0" ptsTypes="AA">
                                      <p:cBhvr>
                                        <p:cTn id="32" dur="700" fill="hold"/>
                                        <p:tgtEl>
                                          <p:spTgt spid="36"/>
                                        </p:tgtEl>
                                        <p:attrNameLst>
                                          <p:attrName>ppt_x</p:attrName>
                                          <p:attrName>ppt_y</p:attrName>
                                        </p:attrNameLst>
                                      </p:cBhvr>
                                      <p:rCtr x="13576" y="-1042"/>
                                    </p:animMotion>
                                  </p:childTnLst>
                                </p:cTn>
                              </p:par>
                            </p:childTnLst>
                          </p:cTn>
                        </p:par>
                        <p:par>
                          <p:cTn id="33" fill="hold">
                            <p:stCondLst>
                              <p:cond delay="700"/>
                            </p:stCondLst>
                            <p:childTnLst>
                              <p:par>
                                <p:cTn id="34" presetID="0" presetClass="path" presetSubtype="0" accel="50000" decel="50000" fill="hold" grpId="1" nodeType="afterEffect">
                                  <p:stCondLst>
                                    <p:cond delay="0"/>
                                  </p:stCondLst>
                                  <p:childTnLst>
                                    <p:animMotion origin="layout" path="M 8.33333E-7 -2.59259E-6 L 0.23299 0.23125 " pathEditMode="relative" rAng="0" ptsTypes="AA">
                                      <p:cBhvr>
                                        <p:cTn id="35" dur="700" fill="hold"/>
                                        <p:tgtEl>
                                          <p:spTgt spid="37"/>
                                        </p:tgtEl>
                                        <p:attrNameLst>
                                          <p:attrName>ppt_x</p:attrName>
                                          <p:attrName>ppt_y</p:attrName>
                                        </p:attrNameLst>
                                      </p:cBhvr>
                                      <p:rCtr x="11649" y="11551"/>
                                    </p:animMotion>
                                  </p:childTnLst>
                                </p:cTn>
                              </p:par>
                              <p:par>
                                <p:cTn id="36" presetID="1" presetClass="entr" presetSubtype="0"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childTnLst>
                                </p:cTn>
                              </p:par>
                            </p:childTnLst>
                          </p:cTn>
                        </p:par>
                        <p:par>
                          <p:cTn id="38" fill="hold">
                            <p:stCondLst>
                              <p:cond delay="1400"/>
                            </p:stCondLst>
                            <p:childTnLst>
                              <p:par>
                                <p:cTn id="39" presetID="0" presetClass="path" presetSubtype="0" accel="50000" decel="50000" fill="hold" grpId="1" nodeType="afterEffect">
                                  <p:stCondLst>
                                    <p:cond delay="0"/>
                                  </p:stCondLst>
                                  <p:childTnLst>
                                    <p:animMotion origin="layout" path="M 3.33333E-6 4.81481E-6 L 0.21267 0.01134 " pathEditMode="relative" rAng="0" ptsTypes="AA">
                                      <p:cBhvr>
                                        <p:cTn id="40" dur="700" fill="hold"/>
                                        <p:tgtEl>
                                          <p:spTgt spid="38"/>
                                        </p:tgtEl>
                                        <p:attrNameLst>
                                          <p:attrName>ppt_x</p:attrName>
                                          <p:attrName>ppt_y</p:attrName>
                                        </p:attrNameLst>
                                      </p:cBhvr>
                                      <p:rCtr x="10625" y="556"/>
                                    </p:animMotion>
                                  </p:childTnLst>
                                </p:cTn>
                              </p:par>
                            </p:childTnLst>
                          </p:cTn>
                        </p:par>
                        <p:par>
                          <p:cTn id="41" fill="hold">
                            <p:stCondLst>
                              <p:cond delay="2100"/>
                            </p:stCondLst>
                            <p:childTnLst>
                              <p:par>
                                <p:cTn id="42" presetID="0" presetClass="path" presetSubtype="0" accel="50000" decel="50000" fill="hold" grpId="1" nodeType="afterEffect">
                                  <p:stCondLst>
                                    <p:cond delay="0"/>
                                  </p:stCondLst>
                                  <p:childTnLst>
                                    <p:animMotion origin="layout" path="M 1.38889E-6 -2.22222E-6 L 0.25521 -0.06967 " pathEditMode="relative" rAng="0" ptsTypes="AA">
                                      <p:cBhvr>
                                        <p:cTn id="43" dur="700" fill="hold"/>
                                        <p:tgtEl>
                                          <p:spTgt spid="39"/>
                                        </p:tgtEl>
                                        <p:attrNameLst>
                                          <p:attrName>ppt_x</p:attrName>
                                          <p:attrName>ppt_y</p:attrName>
                                        </p:attrNameLst>
                                      </p:cBhvr>
                                      <p:rCtr x="12760" y="-3495"/>
                                    </p:animMotion>
                                  </p:childTnLst>
                                </p:cTn>
                              </p:par>
                            </p:childTnLst>
                          </p:cTn>
                        </p:par>
                        <p:par>
                          <p:cTn id="44" fill="hold">
                            <p:stCondLst>
                              <p:cond delay="2800"/>
                            </p:stCondLst>
                            <p:childTnLst>
                              <p:par>
                                <p:cTn id="45" presetID="0" presetClass="path" presetSubtype="0" accel="50000" decel="50000" fill="hold" grpId="1" nodeType="afterEffect">
                                  <p:stCondLst>
                                    <p:cond delay="0"/>
                                  </p:stCondLst>
                                  <p:childTnLst>
                                    <p:animMotion origin="layout" path="M -3.33333E-6 -3.7037E-6 L 0.13907 -0.07731 " pathEditMode="relative" rAng="0" ptsTypes="AA">
                                      <p:cBhvr>
                                        <p:cTn id="46" dur="700" fill="hold"/>
                                        <p:tgtEl>
                                          <p:spTgt spid="40"/>
                                        </p:tgtEl>
                                        <p:attrNameLst>
                                          <p:attrName>ppt_x</p:attrName>
                                          <p:attrName>ppt_y</p:attrName>
                                        </p:attrNameLst>
                                      </p:cBhvr>
                                      <p:rCtr x="6944" y="-3866"/>
                                    </p:animMotion>
                                  </p:childTnLst>
                                </p:cTn>
                              </p:par>
                            </p:childTnLst>
                          </p:cTn>
                        </p:par>
                        <p:par>
                          <p:cTn id="47" fill="hold">
                            <p:stCondLst>
                              <p:cond delay="3500"/>
                            </p:stCondLst>
                            <p:childTnLst>
                              <p:par>
                                <p:cTn id="48" presetID="0" presetClass="path" presetSubtype="0" accel="50000" decel="50000" fill="hold" grpId="1" nodeType="afterEffect">
                                  <p:stCondLst>
                                    <p:cond delay="0"/>
                                  </p:stCondLst>
                                  <p:childTnLst>
                                    <p:animMotion origin="layout" path="M 8.33333E-7 -4.44444E-6 L 0.18038 0.00695 " pathEditMode="relative" rAng="0" ptsTypes="AA">
                                      <p:cBhvr>
                                        <p:cTn id="49" dur="700" fill="hold"/>
                                        <p:tgtEl>
                                          <p:spTgt spid="41"/>
                                        </p:tgtEl>
                                        <p:attrNameLst>
                                          <p:attrName>ppt_x</p:attrName>
                                          <p:attrName>ppt_y</p:attrName>
                                        </p:attrNameLst>
                                      </p:cBhvr>
                                      <p:rCtr x="9010" y="347"/>
                                    </p:animMotion>
                                  </p:childTnLst>
                                </p:cTn>
                              </p:par>
                            </p:childTnLst>
                          </p:cTn>
                        </p:par>
                        <p:par>
                          <p:cTn id="50" fill="hold">
                            <p:stCondLst>
                              <p:cond delay="4200"/>
                            </p:stCondLst>
                            <p:childTnLst>
                              <p:par>
                                <p:cTn id="51" presetID="0" presetClass="path" presetSubtype="0" accel="50000" decel="50000" fill="hold" grpId="1" nodeType="afterEffect">
                                  <p:stCondLst>
                                    <p:cond delay="0"/>
                                  </p:stCondLst>
                                  <p:childTnLst>
                                    <p:animMotion origin="layout" path="M -3.88889E-6 -3.33333E-6 L 0.25296 -0.11875 " pathEditMode="relative" rAng="0" ptsTypes="AA">
                                      <p:cBhvr>
                                        <p:cTn id="52" dur="700" fill="hold"/>
                                        <p:tgtEl>
                                          <p:spTgt spid="42"/>
                                        </p:tgtEl>
                                        <p:attrNameLst>
                                          <p:attrName>ppt_x</p:attrName>
                                          <p:attrName>ppt_y</p:attrName>
                                        </p:attrNameLst>
                                      </p:cBhvr>
                                      <p:rCtr x="12639" y="-5949"/>
                                    </p:animMotion>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6"/>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57"/>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grpId="1" nodeType="clickEffect">
                                  <p:stCondLst>
                                    <p:cond delay="0"/>
                                  </p:stCondLst>
                                  <p:childTnLst>
                                    <p:set>
                                      <p:cBhvr>
                                        <p:cTn id="76" dur="1" fill="hold">
                                          <p:stCondLst>
                                            <p:cond delay="0"/>
                                          </p:stCondLst>
                                        </p:cTn>
                                        <p:tgtEl>
                                          <p:spTgt spid="57"/>
                                        </p:tgtEl>
                                        <p:attrNameLst>
                                          <p:attrName>style.visibility</p:attrName>
                                        </p:attrNameLst>
                                      </p:cBhvr>
                                      <p:to>
                                        <p:strVal val="hidden"/>
                                      </p:to>
                                    </p:set>
                                  </p:childTnLst>
                                </p:cTn>
                              </p:par>
                              <p:par>
                                <p:cTn id="77" presetID="0" presetClass="path" presetSubtype="0" accel="50000" decel="50000" fill="hold" grpId="1" nodeType="withEffect">
                                  <p:stCondLst>
                                    <p:cond delay="0"/>
                                  </p:stCondLst>
                                  <p:childTnLst>
                                    <p:animMotion origin="layout" path="M 1.11111E-6 3.7037E-7 L 0.28455 -0.00903 " pathEditMode="relative" rAng="0" ptsTypes="AA">
                                      <p:cBhvr>
                                        <p:cTn id="78" dur="700" fill="hold"/>
                                        <p:tgtEl>
                                          <p:spTgt spid="43"/>
                                        </p:tgtEl>
                                        <p:attrNameLst>
                                          <p:attrName>ppt_x</p:attrName>
                                          <p:attrName>ppt_y</p:attrName>
                                        </p:attrNameLst>
                                      </p:cBhvr>
                                      <p:rCtr x="14219" y="-463"/>
                                    </p:animMotion>
                                  </p:childTnLst>
                                </p:cTn>
                              </p:par>
                            </p:childTnLst>
                          </p:cTn>
                        </p:par>
                        <p:par>
                          <p:cTn id="79" fill="hold">
                            <p:stCondLst>
                              <p:cond delay="700"/>
                            </p:stCondLst>
                            <p:childTnLst>
                              <p:par>
                                <p:cTn id="80" presetID="0" presetClass="path" presetSubtype="0" accel="50000" decel="50000" fill="hold" grpId="1" nodeType="afterEffect">
                                  <p:stCondLst>
                                    <p:cond delay="0"/>
                                  </p:stCondLst>
                                  <p:childTnLst>
                                    <p:animMotion origin="layout" path="M 5.55556E-7 1.11111E-6 L 0.22587 0.03079 " pathEditMode="relative" rAng="0" ptsTypes="AA">
                                      <p:cBhvr>
                                        <p:cTn id="81" dur="700" fill="hold"/>
                                        <p:tgtEl>
                                          <p:spTgt spid="44"/>
                                        </p:tgtEl>
                                        <p:attrNameLst>
                                          <p:attrName>ppt_x</p:attrName>
                                          <p:attrName>ppt_y</p:attrName>
                                        </p:attrNameLst>
                                      </p:cBhvr>
                                      <p:rCtr x="11285" y="1528"/>
                                    </p:animMotion>
                                  </p:childTnLst>
                                </p:cTn>
                              </p:par>
                              <p:par>
                                <p:cTn id="82" presetID="1" presetClass="entr" presetSubtype="0" fill="hold" grpId="0" nodeType="withEffect">
                                  <p:stCondLst>
                                    <p:cond delay="0"/>
                                  </p:stCondLst>
                                  <p:childTnLst>
                                    <p:set>
                                      <p:cBhvr>
                                        <p:cTn id="83" dur="1" fill="hold">
                                          <p:stCondLst>
                                            <p:cond delay="0"/>
                                          </p:stCondLst>
                                        </p:cTn>
                                        <p:tgtEl>
                                          <p:spTgt spid="58"/>
                                        </p:tgtEl>
                                        <p:attrNameLst>
                                          <p:attrName>style.visibility</p:attrName>
                                        </p:attrNameLst>
                                      </p:cBhvr>
                                      <p:to>
                                        <p:strVal val="visible"/>
                                      </p:to>
                                    </p:set>
                                  </p:childTnLst>
                                </p:cTn>
                              </p:par>
                            </p:childTnLst>
                          </p:cTn>
                        </p:par>
                        <p:par>
                          <p:cTn id="84" fill="hold">
                            <p:stCondLst>
                              <p:cond delay="1400"/>
                            </p:stCondLst>
                            <p:childTnLst>
                              <p:par>
                                <p:cTn id="85" presetID="0" presetClass="path" presetSubtype="0" accel="50000" decel="50000" fill="hold" grpId="1" nodeType="afterEffect">
                                  <p:stCondLst>
                                    <p:cond delay="0"/>
                                  </p:stCondLst>
                                  <p:childTnLst>
                                    <p:animMotion origin="layout" path="M 3.05556E-6 -1.48148E-6 L 0.22239 0.04792 " pathEditMode="relative" rAng="0" ptsTypes="AA">
                                      <p:cBhvr>
                                        <p:cTn id="86" dur="700" fill="hold"/>
                                        <p:tgtEl>
                                          <p:spTgt spid="45"/>
                                        </p:tgtEl>
                                        <p:attrNameLst>
                                          <p:attrName>ppt_x</p:attrName>
                                          <p:attrName>ppt_y</p:attrName>
                                        </p:attrNameLst>
                                      </p:cBhvr>
                                      <p:rCtr x="11111" y="2384"/>
                                    </p:animMotion>
                                  </p:childTnLst>
                                </p:cTn>
                              </p:par>
                            </p:childTnLst>
                          </p:cTn>
                        </p:par>
                        <p:par>
                          <p:cTn id="87" fill="hold">
                            <p:stCondLst>
                              <p:cond delay="2100"/>
                            </p:stCondLst>
                            <p:childTnLst>
                              <p:par>
                                <p:cTn id="88" presetID="0" presetClass="path" presetSubtype="0" accel="50000" decel="50000" fill="hold" grpId="1" nodeType="afterEffect">
                                  <p:stCondLst>
                                    <p:cond delay="0"/>
                                  </p:stCondLst>
                                  <p:childTnLst>
                                    <p:animMotion origin="layout" path="M 1.11111E-6 1.11022E-16 L 0.21788 -0.04977 " pathEditMode="relative" rAng="0" ptsTypes="AA">
                                      <p:cBhvr>
                                        <p:cTn id="89" dur="700" fill="hold"/>
                                        <p:tgtEl>
                                          <p:spTgt spid="46"/>
                                        </p:tgtEl>
                                        <p:attrNameLst>
                                          <p:attrName>ppt_x</p:attrName>
                                          <p:attrName>ppt_y</p:attrName>
                                        </p:attrNameLst>
                                      </p:cBhvr>
                                      <p:rCtr x="10885" y="-2500"/>
                                    </p:animMotion>
                                  </p:childTnLst>
                                </p:cTn>
                              </p:par>
                            </p:childTnLst>
                          </p:cTn>
                        </p:par>
                        <p:par>
                          <p:cTn id="90" fill="hold">
                            <p:stCondLst>
                              <p:cond delay="2800"/>
                            </p:stCondLst>
                            <p:childTnLst>
                              <p:par>
                                <p:cTn id="91" presetID="0" presetClass="path" presetSubtype="0" accel="50000" decel="50000" fill="hold" grpId="1" nodeType="afterEffect">
                                  <p:stCondLst>
                                    <p:cond delay="0"/>
                                  </p:stCondLst>
                                  <p:childTnLst>
                                    <p:animMotion origin="layout" path="M 3.61111E-6 -1.48148E-6 L 0.12899 0.00463 " pathEditMode="relative" rAng="0" ptsTypes="AA">
                                      <p:cBhvr>
                                        <p:cTn id="92" dur="700" fill="hold"/>
                                        <p:tgtEl>
                                          <p:spTgt spid="47"/>
                                        </p:tgtEl>
                                        <p:attrNameLst>
                                          <p:attrName>ppt_x</p:attrName>
                                          <p:attrName>ppt_y</p:attrName>
                                        </p:attrNameLst>
                                      </p:cBhvr>
                                      <p:rCtr x="6441" y="231"/>
                                    </p:animMotion>
                                  </p:childTnLst>
                                </p:cTn>
                              </p:par>
                            </p:childTnLst>
                          </p:cTn>
                        </p:par>
                        <p:par>
                          <p:cTn id="93" fill="hold">
                            <p:stCondLst>
                              <p:cond delay="3500"/>
                            </p:stCondLst>
                            <p:childTnLst>
                              <p:par>
                                <p:cTn id="94" presetID="0" presetClass="path" presetSubtype="0" accel="50000" decel="50000" fill="hold" grpId="1" nodeType="afterEffect">
                                  <p:stCondLst>
                                    <p:cond delay="0"/>
                                  </p:stCondLst>
                                  <p:childTnLst>
                                    <p:animMotion origin="layout" path="M 5.55556E-7 -2.22222E-6 L 0.12431 -0.01389 " pathEditMode="relative" rAng="0" ptsTypes="AA">
                                      <p:cBhvr>
                                        <p:cTn id="95" dur="700" fill="hold"/>
                                        <p:tgtEl>
                                          <p:spTgt spid="48"/>
                                        </p:tgtEl>
                                        <p:attrNameLst>
                                          <p:attrName>ppt_x</p:attrName>
                                          <p:attrName>ppt_y</p:attrName>
                                        </p:attrNameLst>
                                      </p:cBhvr>
                                      <p:rCtr x="6215" y="-694"/>
                                    </p:animMotion>
                                  </p:childTnLst>
                                </p:cTn>
                              </p:par>
                            </p:childTnLst>
                          </p:cTn>
                        </p:par>
                        <p:par>
                          <p:cTn id="96" fill="hold">
                            <p:stCondLst>
                              <p:cond delay="4200"/>
                            </p:stCondLst>
                            <p:childTnLst>
                              <p:par>
                                <p:cTn id="97" presetID="0" presetClass="path" presetSubtype="0" accel="50000" decel="50000" fill="hold" grpId="1" nodeType="afterEffect">
                                  <p:stCondLst>
                                    <p:cond delay="0"/>
                                  </p:stCondLst>
                                  <p:childTnLst>
                                    <p:animMotion origin="layout" path="M -4.16667E-6 -1.11111E-6 L 0.11459 0.00046 " pathEditMode="relative" rAng="0" ptsTypes="AA">
                                      <p:cBhvr>
                                        <p:cTn id="98" dur="700" fill="hold"/>
                                        <p:tgtEl>
                                          <p:spTgt spid="49"/>
                                        </p:tgtEl>
                                        <p:attrNameLst>
                                          <p:attrName>ppt_x</p:attrName>
                                          <p:attrName>ppt_y</p:attrName>
                                        </p:attrNameLst>
                                      </p:cBhvr>
                                      <p:rCtr x="5729" y="23"/>
                                    </p:animMotion>
                                  </p:childTnLst>
                                </p:cTn>
                              </p:par>
                            </p:childTnLst>
                          </p:cTn>
                        </p:par>
                        <p:par>
                          <p:cTn id="99" fill="hold">
                            <p:stCondLst>
                              <p:cond delay="4900"/>
                            </p:stCondLst>
                            <p:childTnLst>
                              <p:par>
                                <p:cTn id="100" presetID="1" presetClass="entr" presetSubtype="0" fill="hold" grpId="0" nodeType="afterEffect">
                                  <p:stCondLst>
                                    <p:cond delay="0"/>
                                  </p:stCondLst>
                                  <p:childTnLst>
                                    <p:set>
                                      <p:cBhvr>
                                        <p:cTn id="101" dur="1" fill="hold">
                                          <p:stCondLst>
                                            <p:cond delay="0"/>
                                          </p:stCondLst>
                                        </p:cTn>
                                        <p:tgtEl>
                                          <p:spTgt spid="50"/>
                                        </p:tgtEl>
                                        <p:attrNameLst>
                                          <p:attrName>style.visibility</p:attrName>
                                        </p:attrNameLst>
                                      </p:cBhvr>
                                      <p:to>
                                        <p:strVal val="visible"/>
                                      </p:to>
                                    </p:set>
                                  </p:childTnLst>
                                </p:cTn>
                              </p:par>
                            </p:childTnLst>
                          </p:cTn>
                        </p:par>
                        <p:par>
                          <p:cTn id="102" fill="hold">
                            <p:stCondLst>
                              <p:cond delay="4900"/>
                            </p:stCondLst>
                            <p:childTnLst>
                              <p:par>
                                <p:cTn id="103" presetID="1" presetClass="entr" presetSubtype="0" fill="hold" grpId="0" nodeType="afterEffect">
                                  <p:stCondLst>
                                    <p:cond delay="0"/>
                                  </p:stCondLst>
                                  <p:childTnLst>
                                    <p:set>
                                      <p:cBhvr>
                                        <p:cTn id="104" dur="1" fill="hold">
                                          <p:stCondLst>
                                            <p:cond delay="0"/>
                                          </p:stCondLst>
                                        </p:cTn>
                                        <p:tgtEl>
                                          <p:spTgt spid="54"/>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53" grpId="0"/>
      <p:bldP spid="34" grpId="0" animBg="1"/>
      <p:bldP spid="35" grpId="0"/>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4" grpId="0"/>
      <p:bldP spid="55" grpId="0"/>
      <p:bldP spid="55" grpId="1"/>
      <p:bldP spid="56" grpId="0"/>
      <p:bldP spid="57" grpId="0"/>
      <p:bldP spid="57" grpId="1"/>
      <p:bldP spid="58" grpId="0"/>
      <p:bldP spid="5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00EA82E-8DB3-590B-AEF9-057621893A9A}"/>
              </a:ext>
            </a:extLst>
          </p:cNvPr>
          <p:cNvSpPr>
            <a:spLocks noGrp="1"/>
          </p:cNvSpPr>
          <p:nvPr>
            <p:ph type="title"/>
          </p:nvPr>
        </p:nvSpPr>
        <p:spPr/>
        <p:txBody>
          <a:bodyPr/>
          <a:lstStyle/>
          <a:p>
            <a:r>
              <a:rPr lang="en-US" dirty="0"/>
              <a:t>GSA with Read Mapping</a:t>
            </a:r>
          </a:p>
        </p:txBody>
      </p:sp>
      <p:sp>
        <p:nvSpPr>
          <p:cNvPr id="3" name="Content Placeholder 2">
            <a:extLst>
              <a:ext uri="{FF2B5EF4-FFF2-40B4-BE49-F238E27FC236}">
                <a16:creationId xmlns:a16="http://schemas.microsoft.com/office/drawing/2014/main" id="{F69C0DC3-C1EF-874A-818E-A979FC3E234A}"/>
              </a:ext>
            </a:extLst>
          </p:cNvPr>
          <p:cNvSpPr>
            <a:spLocks noGrp="1"/>
          </p:cNvSpPr>
          <p:nvPr>
            <p:ph idx="1"/>
          </p:nvPr>
        </p:nvSpPr>
        <p:spPr>
          <a:xfrm>
            <a:off x="366963" y="1147483"/>
            <a:ext cx="8410073" cy="5289176"/>
          </a:xfrm>
        </p:spPr>
        <p:txBody>
          <a:bodyPr>
            <a:noAutofit/>
          </a:bodyPr>
          <a:lstStyle/>
          <a:p>
            <a:pPr marL="342900" indent="-342900">
              <a:lnSpc>
                <a:spcPct val="110000"/>
              </a:lnSpc>
              <a:spcBef>
                <a:spcPts val="600"/>
              </a:spcBef>
              <a:spcAft>
                <a:spcPts val="0"/>
              </a:spcAft>
            </a:pPr>
            <a:r>
              <a:rPr lang="en-US" sz="1900" b="1" dirty="0">
                <a:solidFill>
                  <a:srgbClr val="FE6200"/>
                </a:solidFill>
              </a:rPr>
              <a:t>Read mapping: </a:t>
            </a:r>
            <a:r>
              <a:rPr lang="en-US" sz="1900" i="1" dirty="0">
                <a:solidFill>
                  <a:schemeClr val="tx1"/>
                </a:solidFill>
              </a:rPr>
              <a:t>First key step </a:t>
            </a:r>
            <a:r>
              <a:rPr lang="en-US" sz="1900" dirty="0">
                <a:solidFill>
                  <a:schemeClr val="tx1"/>
                </a:solidFill>
              </a:rPr>
              <a:t>in genome sequence analysis (GSA)</a:t>
            </a:r>
            <a:endParaRPr lang="en-US" sz="1900" i="1" dirty="0">
              <a:solidFill>
                <a:srgbClr val="00B050"/>
              </a:solidFill>
            </a:endParaRPr>
          </a:p>
          <a:p>
            <a:pPr marL="666750" lvl="1" indent="-260350">
              <a:lnSpc>
                <a:spcPct val="110000"/>
              </a:lnSpc>
              <a:spcBef>
                <a:spcPts val="600"/>
              </a:spcBef>
              <a:spcAft>
                <a:spcPts val="0"/>
              </a:spcAft>
            </a:pPr>
            <a:r>
              <a:rPr lang="en-US" sz="1900" dirty="0">
                <a:solidFill>
                  <a:schemeClr val="tx1"/>
                </a:solidFill>
              </a:rPr>
              <a:t>Aligns </a:t>
            </a:r>
            <a:r>
              <a:rPr lang="en-US" sz="1900" dirty="0">
                <a:solidFill>
                  <a:srgbClr val="00B050"/>
                </a:solidFill>
              </a:rPr>
              <a:t>reads</a:t>
            </a:r>
            <a:r>
              <a:rPr lang="en-US" sz="1900" dirty="0">
                <a:solidFill>
                  <a:schemeClr val="tx1"/>
                </a:solidFill>
              </a:rPr>
              <a:t> to one or more possible locations within the </a:t>
            </a:r>
            <a:r>
              <a:rPr lang="en-US" sz="1900" dirty="0">
                <a:solidFill>
                  <a:srgbClr val="00B050"/>
                </a:solidFill>
              </a:rPr>
              <a:t>reference genome</a:t>
            </a:r>
            <a:r>
              <a:rPr lang="en-US" sz="1900" dirty="0">
                <a:solidFill>
                  <a:schemeClr val="tx1"/>
                </a:solidFill>
              </a:rPr>
              <a:t>, and</a:t>
            </a:r>
          </a:p>
          <a:p>
            <a:pPr marL="666750" lvl="1" indent="-260350">
              <a:lnSpc>
                <a:spcPct val="110000"/>
              </a:lnSpc>
              <a:spcBef>
                <a:spcPts val="0"/>
              </a:spcBef>
              <a:spcAft>
                <a:spcPts val="0"/>
              </a:spcAft>
            </a:pPr>
            <a:r>
              <a:rPr lang="en-US" sz="1900" dirty="0">
                <a:solidFill>
                  <a:schemeClr val="tx1"/>
                </a:solidFill>
              </a:rPr>
              <a:t>Finds the </a:t>
            </a:r>
            <a:r>
              <a:rPr lang="en-US" sz="1900" dirty="0">
                <a:solidFill>
                  <a:srgbClr val="00B050"/>
                </a:solidFill>
              </a:rPr>
              <a:t>matches</a:t>
            </a:r>
            <a:r>
              <a:rPr lang="en-US" sz="1900" dirty="0">
                <a:solidFill>
                  <a:schemeClr val="tx1"/>
                </a:solidFill>
              </a:rPr>
              <a:t> and </a:t>
            </a:r>
            <a:r>
              <a:rPr lang="en-US" sz="1900" dirty="0">
                <a:solidFill>
                  <a:srgbClr val="00B050"/>
                </a:solidFill>
              </a:rPr>
              <a:t>differences</a:t>
            </a:r>
            <a:r>
              <a:rPr lang="en-US" sz="1900" dirty="0">
                <a:solidFill>
                  <a:schemeClr val="tx1"/>
                </a:solidFill>
              </a:rPr>
              <a:t> between the read and the reference genome segment at that location </a:t>
            </a:r>
          </a:p>
          <a:p>
            <a:pPr marL="342900" indent="-342900">
              <a:lnSpc>
                <a:spcPct val="110000"/>
              </a:lnSpc>
              <a:spcBef>
                <a:spcPts val="0"/>
              </a:spcBef>
              <a:spcAft>
                <a:spcPts val="0"/>
              </a:spcAft>
            </a:pPr>
            <a:endParaRPr lang="en-US" sz="1900" dirty="0">
              <a:solidFill>
                <a:schemeClr val="tx1"/>
              </a:solidFill>
            </a:endParaRPr>
          </a:p>
          <a:p>
            <a:pPr marL="342900" indent="-342900">
              <a:lnSpc>
                <a:spcPct val="110000"/>
              </a:lnSpc>
              <a:spcBef>
                <a:spcPts val="0"/>
              </a:spcBef>
              <a:spcAft>
                <a:spcPts val="0"/>
              </a:spcAft>
            </a:pPr>
            <a:endParaRPr lang="en-US" sz="1900" dirty="0">
              <a:solidFill>
                <a:schemeClr val="tx1"/>
              </a:solidFill>
            </a:endParaRPr>
          </a:p>
          <a:p>
            <a:pPr marL="342900" indent="-342900">
              <a:lnSpc>
                <a:spcPct val="110000"/>
              </a:lnSpc>
              <a:spcBef>
                <a:spcPts val="0"/>
              </a:spcBef>
              <a:spcAft>
                <a:spcPts val="0"/>
              </a:spcAft>
            </a:pPr>
            <a:r>
              <a:rPr lang="en-US" sz="1900" dirty="0">
                <a:solidFill>
                  <a:schemeClr val="tx1"/>
                </a:solidFill>
              </a:rPr>
              <a:t>Multiple steps of read mapping require </a:t>
            </a:r>
            <a:r>
              <a:rPr lang="en-US" sz="1900" b="1" i="1" dirty="0">
                <a:solidFill>
                  <a:srgbClr val="0070C0"/>
                </a:solidFill>
              </a:rPr>
              <a:t>approximate string matching</a:t>
            </a:r>
          </a:p>
          <a:p>
            <a:pPr marL="720725" lvl="1" indent="-230188">
              <a:lnSpc>
                <a:spcPct val="110000"/>
              </a:lnSpc>
              <a:spcBef>
                <a:spcPts val="600"/>
              </a:spcBef>
              <a:spcAft>
                <a:spcPts val="0"/>
              </a:spcAft>
            </a:pPr>
            <a:r>
              <a:rPr lang="en-US" sz="1900" dirty="0">
                <a:solidFill>
                  <a:schemeClr val="tx1"/>
                </a:solidFill>
              </a:rPr>
              <a:t>Approximate string matching (ASM) enables read mapping to account for </a:t>
            </a:r>
            <a:r>
              <a:rPr lang="en-US" sz="1900" dirty="0">
                <a:solidFill>
                  <a:srgbClr val="0070C0"/>
                </a:solidFill>
              </a:rPr>
              <a:t>sequencing errors </a:t>
            </a:r>
            <a:r>
              <a:rPr lang="en-US" sz="1900" dirty="0">
                <a:solidFill>
                  <a:schemeClr val="tx1"/>
                </a:solidFill>
              </a:rPr>
              <a:t>and </a:t>
            </a:r>
            <a:r>
              <a:rPr lang="en-US" sz="1900" dirty="0">
                <a:solidFill>
                  <a:srgbClr val="0070C0"/>
                </a:solidFill>
              </a:rPr>
              <a:t>genetic variations </a:t>
            </a:r>
            <a:r>
              <a:rPr lang="en-US" sz="1900" dirty="0">
                <a:solidFill>
                  <a:schemeClr val="tx1"/>
                </a:solidFill>
              </a:rPr>
              <a:t>in the reads</a:t>
            </a:r>
          </a:p>
          <a:p>
            <a:pPr marL="342900" indent="-342900">
              <a:lnSpc>
                <a:spcPct val="110000"/>
              </a:lnSpc>
              <a:spcBef>
                <a:spcPts val="0"/>
              </a:spcBef>
              <a:spcAft>
                <a:spcPts val="0"/>
              </a:spcAft>
            </a:pPr>
            <a:endParaRPr lang="en-US" sz="1900" dirty="0">
              <a:solidFill>
                <a:schemeClr val="tx1"/>
              </a:solidFill>
            </a:endParaRPr>
          </a:p>
          <a:p>
            <a:pPr marL="342900" indent="-342900">
              <a:lnSpc>
                <a:spcPct val="110000"/>
              </a:lnSpc>
              <a:spcBef>
                <a:spcPts val="0"/>
              </a:spcBef>
              <a:spcAft>
                <a:spcPts val="0"/>
              </a:spcAft>
            </a:pPr>
            <a:endParaRPr lang="en-US" sz="1900" dirty="0">
              <a:solidFill>
                <a:schemeClr val="tx1"/>
              </a:solidFill>
            </a:endParaRPr>
          </a:p>
          <a:p>
            <a:pPr marL="342900" indent="-342900">
              <a:lnSpc>
                <a:spcPct val="110000"/>
              </a:lnSpc>
              <a:spcBef>
                <a:spcPts val="0"/>
              </a:spcBef>
              <a:spcAft>
                <a:spcPts val="0"/>
              </a:spcAft>
            </a:pPr>
            <a:r>
              <a:rPr lang="en-US" sz="1900" dirty="0">
                <a:solidFill>
                  <a:schemeClr val="tx1"/>
                </a:solidFill>
              </a:rPr>
              <a:t>Bottlenecked by the </a:t>
            </a:r>
            <a:r>
              <a:rPr lang="en-US" sz="1900" dirty="0">
                <a:solidFill>
                  <a:srgbClr val="C00000"/>
                </a:solidFill>
              </a:rPr>
              <a:t>computational power and memory bandwidth limitations of existing systems</a:t>
            </a:r>
            <a:endParaRPr lang="en-US" sz="1900" dirty="0"/>
          </a:p>
          <a:p>
            <a:pPr marL="446088" indent="-266700">
              <a:lnSpc>
                <a:spcPct val="110000"/>
              </a:lnSpc>
              <a:spcBef>
                <a:spcPts val="0"/>
              </a:spcBef>
              <a:spcAft>
                <a:spcPts val="0"/>
              </a:spcAft>
            </a:pPr>
            <a:endParaRPr lang="en-US" sz="1900" i="1" dirty="0">
              <a:solidFill>
                <a:srgbClr val="FE6200"/>
              </a:solidFill>
            </a:endParaRPr>
          </a:p>
        </p:txBody>
      </p:sp>
      <p:sp>
        <p:nvSpPr>
          <p:cNvPr id="6" name="Slide Number Placeholder 3">
            <a:extLst>
              <a:ext uri="{FF2B5EF4-FFF2-40B4-BE49-F238E27FC236}">
                <a16:creationId xmlns:a16="http://schemas.microsoft.com/office/drawing/2014/main" id="{84FB738E-8FE6-2648-5A65-317A1B299093}"/>
              </a:ext>
            </a:extLst>
          </p:cNvPr>
          <p:cNvSpPr>
            <a:spLocks noGrp="1"/>
          </p:cNvSpPr>
          <p:nvPr>
            <p:ph type="sldNum" sz="quarter" idx="11"/>
          </p:nvPr>
        </p:nvSpPr>
        <p:spPr/>
        <p:txBody>
          <a:bodyPr/>
          <a:lstStyle/>
          <a:p>
            <a:fld id="{323594FA-E141-4234-AE05-360401972BE7}" type="slidenum">
              <a:rPr lang="en-US" altLang="en-US" smtClean="0"/>
              <a:pPr/>
              <a:t>11</a:t>
            </a:fld>
            <a:endParaRPr lang="en-US" altLang="en-US"/>
          </a:p>
        </p:txBody>
      </p:sp>
    </p:spTree>
    <p:custDataLst>
      <p:tags r:id="rId1"/>
    </p:custDataLst>
    <p:extLst>
      <p:ext uri="{BB962C8B-B14F-4D97-AF65-F5344CB8AC3E}">
        <p14:creationId xmlns:p14="http://schemas.microsoft.com/office/powerpoint/2010/main" val="591982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832FD-2814-E610-42DA-5E089440CB69}"/>
              </a:ext>
            </a:extLst>
          </p:cNvPr>
          <p:cNvSpPr>
            <a:spLocks noGrp="1"/>
          </p:cNvSpPr>
          <p:nvPr>
            <p:ph type="title"/>
          </p:nvPr>
        </p:nvSpPr>
        <p:spPr/>
        <p:txBody>
          <a:bodyPr/>
          <a:lstStyle/>
          <a:p>
            <a:r>
              <a:rPr lang="en-US" dirty="0"/>
              <a:t>More on Genomics</a:t>
            </a:r>
          </a:p>
        </p:txBody>
      </p:sp>
      <p:sp>
        <p:nvSpPr>
          <p:cNvPr id="4" name="Slide Number Placeholder 3">
            <a:extLst>
              <a:ext uri="{FF2B5EF4-FFF2-40B4-BE49-F238E27FC236}">
                <a16:creationId xmlns:a16="http://schemas.microsoft.com/office/drawing/2014/main" id="{1AD7C6C5-8595-F568-0B59-1241AA318BE2}"/>
              </a:ext>
            </a:extLst>
          </p:cNvPr>
          <p:cNvSpPr>
            <a:spLocks noGrp="1"/>
          </p:cNvSpPr>
          <p:nvPr>
            <p:ph type="sldNum" sz="quarter" idx="11"/>
          </p:nvPr>
        </p:nvSpPr>
        <p:spPr/>
        <p:txBody>
          <a:bodyPr/>
          <a:lstStyle/>
          <a:p>
            <a:fld id="{323594FA-E141-4234-AE05-360401972BE7}" type="slidenum">
              <a:rPr lang="en-US" altLang="en-US" smtClean="0"/>
              <a:pPr/>
              <a:t>12</a:t>
            </a:fld>
            <a:endParaRPr lang="en-US" altLang="en-US"/>
          </a:p>
        </p:txBody>
      </p:sp>
      <p:pic>
        <p:nvPicPr>
          <p:cNvPr id="6" name="Picture 5">
            <a:extLst>
              <a:ext uri="{FF2B5EF4-FFF2-40B4-BE49-F238E27FC236}">
                <a16:creationId xmlns:a16="http://schemas.microsoft.com/office/drawing/2014/main" id="{289DD078-D93A-C7FE-F255-0937486FCE2D}"/>
              </a:ext>
            </a:extLst>
          </p:cNvPr>
          <p:cNvPicPr>
            <a:picLocks noChangeAspect="1"/>
          </p:cNvPicPr>
          <p:nvPr/>
        </p:nvPicPr>
        <p:blipFill>
          <a:blip r:embed="rId2"/>
          <a:stretch>
            <a:fillRect/>
          </a:stretch>
        </p:blipFill>
        <p:spPr>
          <a:xfrm>
            <a:off x="395536" y="1037496"/>
            <a:ext cx="8352928" cy="5222312"/>
          </a:xfrm>
          <a:prstGeom prst="rect">
            <a:avLst/>
          </a:prstGeom>
        </p:spPr>
      </p:pic>
      <p:sp>
        <p:nvSpPr>
          <p:cNvPr id="7" name="TextBox 6">
            <a:extLst>
              <a:ext uri="{FF2B5EF4-FFF2-40B4-BE49-F238E27FC236}">
                <a16:creationId xmlns:a16="http://schemas.microsoft.com/office/drawing/2014/main" id="{50E3A086-712F-7B12-1559-DCBE13D7BF40}"/>
              </a:ext>
            </a:extLst>
          </p:cNvPr>
          <p:cNvSpPr txBox="1"/>
          <p:nvPr/>
        </p:nvSpPr>
        <p:spPr>
          <a:xfrm>
            <a:off x="1907704" y="6318681"/>
            <a:ext cx="5400600" cy="584775"/>
          </a:xfrm>
          <a:prstGeom prst="rect">
            <a:avLst/>
          </a:prstGeom>
          <a:noFill/>
        </p:spPr>
        <p:txBody>
          <a:bodyPr wrap="square">
            <a:spAutoFit/>
          </a:bodyPr>
          <a:lstStyle/>
          <a:p>
            <a:pPr algn="ctr"/>
            <a:r>
              <a:rPr lang="en-US" sz="1600" dirty="0">
                <a:hlinkClick r:id="rId3"/>
              </a:rPr>
              <a:t>https://safari.ethz.ch/projects_and_seminars/spring2022/doku.php?id=bioinformatics</a:t>
            </a:r>
            <a:endParaRPr lang="en-US" sz="1600" dirty="0"/>
          </a:p>
        </p:txBody>
      </p:sp>
    </p:spTree>
    <p:extLst>
      <p:ext uri="{BB962C8B-B14F-4D97-AF65-F5344CB8AC3E}">
        <p14:creationId xmlns:p14="http://schemas.microsoft.com/office/powerpoint/2010/main" val="30533428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E98E5-E490-3234-E199-E7212D9D85DE}"/>
              </a:ext>
            </a:extLst>
          </p:cNvPr>
          <p:cNvSpPr>
            <a:spLocks noGrp="1"/>
          </p:cNvSpPr>
          <p:nvPr>
            <p:ph type="ctrTitle"/>
          </p:nvPr>
        </p:nvSpPr>
        <p:spPr/>
        <p:txBody>
          <a:bodyPr/>
          <a:lstStyle/>
          <a:p>
            <a:pPr algn="ctr"/>
            <a:r>
              <a:rPr lang="en-US" dirty="0"/>
              <a:t>Approximate String Matching</a:t>
            </a:r>
          </a:p>
        </p:txBody>
      </p:sp>
      <p:sp>
        <p:nvSpPr>
          <p:cNvPr id="3" name="Subtitle 2">
            <a:extLst>
              <a:ext uri="{FF2B5EF4-FFF2-40B4-BE49-F238E27FC236}">
                <a16:creationId xmlns:a16="http://schemas.microsoft.com/office/drawing/2014/main" id="{ED1E3EC3-5ED2-B687-F949-A45B1D5869D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6580524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AF9E3D7-4170-2F34-3EE7-D3EFCDB42485}"/>
              </a:ext>
            </a:extLst>
          </p:cNvPr>
          <p:cNvSpPr>
            <a:spLocks noGrp="1"/>
          </p:cNvSpPr>
          <p:nvPr>
            <p:ph type="title"/>
          </p:nvPr>
        </p:nvSpPr>
        <p:spPr/>
        <p:txBody>
          <a:bodyPr/>
          <a:lstStyle/>
          <a:p>
            <a:r>
              <a:rPr lang="en-US" dirty="0"/>
              <a:t>Approximate String Matching</a:t>
            </a:r>
          </a:p>
        </p:txBody>
      </p:sp>
      <p:sp>
        <p:nvSpPr>
          <p:cNvPr id="33" name="Content Placeholder 2">
            <a:extLst>
              <a:ext uri="{FF2B5EF4-FFF2-40B4-BE49-F238E27FC236}">
                <a16:creationId xmlns:a16="http://schemas.microsoft.com/office/drawing/2014/main" id="{7BDCB8DC-C6A0-794D-AF0C-3A80180F398B}"/>
              </a:ext>
            </a:extLst>
          </p:cNvPr>
          <p:cNvSpPr>
            <a:spLocks noGrp="1"/>
          </p:cNvSpPr>
          <p:nvPr>
            <p:ph idx="1"/>
          </p:nvPr>
        </p:nvSpPr>
        <p:spPr>
          <a:xfrm>
            <a:off x="366963" y="1177636"/>
            <a:ext cx="8410073" cy="5126182"/>
          </a:xfrm>
        </p:spPr>
        <p:txBody>
          <a:bodyPr>
            <a:noAutofit/>
          </a:bodyPr>
          <a:lstStyle/>
          <a:p>
            <a:pPr marL="342900" indent="-342900">
              <a:lnSpc>
                <a:spcPct val="120000"/>
              </a:lnSpc>
              <a:spcBef>
                <a:spcPts val="2400"/>
              </a:spcBef>
              <a:spcAft>
                <a:spcPts val="0"/>
              </a:spcAft>
            </a:pPr>
            <a:r>
              <a:rPr lang="en-US" sz="1900" dirty="0">
                <a:solidFill>
                  <a:schemeClr val="tx1"/>
                </a:solidFill>
              </a:rPr>
              <a:t>Sequenced genome </a:t>
            </a:r>
            <a:r>
              <a:rPr lang="en-US" sz="1900" dirty="0">
                <a:solidFill>
                  <a:srgbClr val="C00000"/>
                </a:solidFill>
              </a:rPr>
              <a:t>may not exactly map </a:t>
            </a:r>
            <a:r>
              <a:rPr lang="en-US" sz="1900" dirty="0">
                <a:solidFill>
                  <a:schemeClr val="tx1"/>
                </a:solidFill>
              </a:rPr>
              <a:t>to the reference genome due to </a:t>
            </a:r>
            <a:r>
              <a:rPr lang="en-US" sz="1900" dirty="0">
                <a:solidFill>
                  <a:srgbClr val="0070C0"/>
                </a:solidFill>
                <a:sym typeface="Wingdings" panose="05000000000000000000" pitchFamily="2" charset="2"/>
              </a:rPr>
              <a:t>genetic variations </a:t>
            </a:r>
            <a:r>
              <a:rPr lang="en-US" sz="1900" dirty="0">
                <a:solidFill>
                  <a:schemeClr val="tx1"/>
                </a:solidFill>
                <a:sym typeface="Wingdings" panose="05000000000000000000" pitchFamily="2" charset="2"/>
              </a:rPr>
              <a:t>and </a:t>
            </a:r>
            <a:r>
              <a:rPr lang="en-US" sz="1900" dirty="0">
                <a:solidFill>
                  <a:srgbClr val="0070C0"/>
                </a:solidFill>
                <a:sym typeface="Wingdings" panose="05000000000000000000" pitchFamily="2" charset="2"/>
              </a:rPr>
              <a:t>sequencing errors</a:t>
            </a:r>
          </a:p>
          <a:p>
            <a:pPr marL="771525" indent="-325438">
              <a:lnSpc>
                <a:spcPct val="120000"/>
              </a:lnSpc>
              <a:spcBef>
                <a:spcPts val="0"/>
              </a:spcBef>
              <a:spcAft>
                <a:spcPts val="0"/>
              </a:spcAft>
              <a:buFont typeface="Courier New" panose="02070309020205020404" pitchFamily="49" charset="0"/>
              <a:buChar char="o"/>
            </a:pPr>
            <a:endParaRPr lang="en-US" sz="1900" dirty="0">
              <a:solidFill>
                <a:schemeClr val="tx1"/>
              </a:solidFill>
              <a:sym typeface="Wingdings" panose="05000000000000000000" pitchFamily="2" charset="2"/>
            </a:endParaRPr>
          </a:p>
          <a:p>
            <a:pPr marL="771525" indent="-325438">
              <a:lnSpc>
                <a:spcPct val="120000"/>
              </a:lnSpc>
              <a:spcBef>
                <a:spcPts val="0"/>
              </a:spcBef>
              <a:spcAft>
                <a:spcPts val="0"/>
              </a:spcAft>
              <a:buFont typeface="Courier New" panose="02070309020205020404" pitchFamily="49" charset="0"/>
              <a:buChar char="o"/>
            </a:pPr>
            <a:endParaRPr lang="en-US" sz="1900" dirty="0">
              <a:solidFill>
                <a:schemeClr val="tx1"/>
              </a:solidFill>
              <a:sym typeface="Wingdings" panose="05000000000000000000" pitchFamily="2" charset="2"/>
            </a:endParaRPr>
          </a:p>
          <a:p>
            <a:pPr marL="12700" indent="0">
              <a:lnSpc>
                <a:spcPct val="120000"/>
              </a:lnSpc>
              <a:spcBef>
                <a:spcPts val="0"/>
              </a:spcBef>
              <a:spcAft>
                <a:spcPts val="0"/>
              </a:spcAft>
              <a:buNone/>
            </a:pPr>
            <a:endParaRPr lang="en-US" sz="1900" dirty="0">
              <a:solidFill>
                <a:srgbClr val="FE6200"/>
              </a:solidFill>
              <a:sym typeface="Wingdings" panose="05000000000000000000" pitchFamily="2" charset="2"/>
            </a:endParaRPr>
          </a:p>
          <a:p>
            <a:pPr marL="12700" indent="0">
              <a:lnSpc>
                <a:spcPct val="120000"/>
              </a:lnSpc>
              <a:spcBef>
                <a:spcPts val="0"/>
              </a:spcBef>
              <a:spcAft>
                <a:spcPts val="0"/>
              </a:spcAft>
              <a:buNone/>
            </a:pPr>
            <a:endParaRPr lang="en-US" sz="1900" dirty="0">
              <a:solidFill>
                <a:srgbClr val="FE6200"/>
              </a:solidFill>
              <a:sym typeface="Wingdings" panose="05000000000000000000" pitchFamily="2" charset="2"/>
            </a:endParaRPr>
          </a:p>
          <a:p>
            <a:pPr marL="355600" indent="-342900">
              <a:lnSpc>
                <a:spcPct val="120000"/>
              </a:lnSpc>
              <a:spcAft>
                <a:spcPts val="0"/>
              </a:spcAft>
            </a:pPr>
            <a:r>
              <a:rPr lang="en-US" sz="1900" b="1" dirty="0">
                <a:solidFill>
                  <a:schemeClr val="tx1"/>
                </a:solidFill>
                <a:sym typeface="Wingdings" panose="05000000000000000000" pitchFamily="2" charset="2"/>
              </a:rPr>
              <a:t>Approximate string matching (ASM):</a:t>
            </a:r>
          </a:p>
          <a:p>
            <a:pPr marL="625475" lvl="1" indent="-223838">
              <a:lnSpc>
                <a:spcPct val="120000"/>
              </a:lnSpc>
              <a:spcBef>
                <a:spcPts val="0"/>
              </a:spcBef>
              <a:spcAft>
                <a:spcPts val="0"/>
              </a:spcAft>
            </a:pPr>
            <a:r>
              <a:rPr lang="en-US" sz="1900" dirty="0">
                <a:solidFill>
                  <a:schemeClr val="tx1"/>
                </a:solidFill>
                <a:sym typeface="Wingdings" panose="05000000000000000000" pitchFamily="2" charset="2"/>
              </a:rPr>
              <a:t>Detect the </a:t>
            </a:r>
            <a:r>
              <a:rPr lang="en-US" sz="1900" dirty="0">
                <a:solidFill>
                  <a:srgbClr val="C00000"/>
                </a:solidFill>
                <a:sym typeface="Wingdings" panose="05000000000000000000" pitchFamily="2" charset="2"/>
              </a:rPr>
              <a:t>differences</a:t>
            </a:r>
            <a:r>
              <a:rPr lang="en-US" sz="1900" dirty="0">
                <a:solidFill>
                  <a:schemeClr val="tx1"/>
                </a:solidFill>
                <a:sym typeface="Wingdings" panose="05000000000000000000" pitchFamily="2" charset="2"/>
              </a:rPr>
              <a:t> and </a:t>
            </a:r>
            <a:r>
              <a:rPr lang="en-US" sz="1900" dirty="0">
                <a:solidFill>
                  <a:srgbClr val="00B050"/>
                </a:solidFill>
                <a:sym typeface="Wingdings" panose="05000000000000000000" pitchFamily="2" charset="2"/>
              </a:rPr>
              <a:t>similarities</a:t>
            </a:r>
            <a:r>
              <a:rPr lang="en-US" sz="1900" dirty="0">
                <a:solidFill>
                  <a:schemeClr val="tx1"/>
                </a:solidFill>
                <a:sym typeface="Wingdings" panose="05000000000000000000" pitchFamily="2" charset="2"/>
              </a:rPr>
              <a:t> between two sequences</a:t>
            </a:r>
          </a:p>
          <a:p>
            <a:pPr marL="625475" lvl="1" indent="-223838">
              <a:lnSpc>
                <a:spcPct val="120000"/>
              </a:lnSpc>
              <a:spcBef>
                <a:spcPts val="0"/>
              </a:spcBef>
              <a:spcAft>
                <a:spcPts val="0"/>
              </a:spcAft>
            </a:pPr>
            <a:r>
              <a:rPr lang="en-US" sz="1900" dirty="0">
                <a:solidFill>
                  <a:schemeClr val="tx1"/>
                </a:solidFill>
                <a:sym typeface="Wingdings" panose="05000000000000000000" pitchFamily="2" charset="2"/>
              </a:rPr>
              <a:t>In genomics, ASM is required to:</a:t>
            </a:r>
          </a:p>
          <a:p>
            <a:pPr marL="941388" lvl="2" indent="-185738">
              <a:lnSpc>
                <a:spcPct val="120000"/>
              </a:lnSpc>
              <a:spcBef>
                <a:spcPts val="0"/>
              </a:spcBef>
              <a:spcAft>
                <a:spcPts val="0"/>
              </a:spcAft>
            </a:pPr>
            <a:r>
              <a:rPr lang="en-US" sz="1900" dirty="0">
                <a:solidFill>
                  <a:schemeClr val="tx1"/>
                </a:solidFill>
                <a:sym typeface="Wingdings" panose="05000000000000000000" pitchFamily="2" charset="2"/>
              </a:rPr>
              <a:t>Find the </a:t>
            </a:r>
            <a:r>
              <a:rPr lang="en-US" sz="1900" i="1" dirty="0">
                <a:solidFill>
                  <a:srgbClr val="0070C0"/>
                </a:solidFill>
                <a:sym typeface="Wingdings" panose="05000000000000000000" pitchFamily="2" charset="2"/>
              </a:rPr>
              <a:t>minimum edit distance</a:t>
            </a:r>
            <a:r>
              <a:rPr lang="en-US" sz="1900" dirty="0">
                <a:solidFill>
                  <a:srgbClr val="0070C0"/>
                </a:solidFill>
                <a:sym typeface="Wingdings" panose="05000000000000000000" pitchFamily="2" charset="2"/>
              </a:rPr>
              <a:t> </a:t>
            </a:r>
            <a:r>
              <a:rPr lang="en-US" sz="1900" dirty="0">
                <a:solidFill>
                  <a:schemeClr val="tx1"/>
                </a:solidFill>
                <a:sym typeface="Wingdings" panose="05000000000000000000" pitchFamily="2" charset="2"/>
              </a:rPr>
              <a:t>(i.e., total number of differences)</a:t>
            </a:r>
          </a:p>
          <a:p>
            <a:pPr marL="941388" lvl="2" indent="-185738">
              <a:lnSpc>
                <a:spcPct val="120000"/>
              </a:lnSpc>
              <a:spcBef>
                <a:spcPts val="0"/>
              </a:spcBef>
              <a:spcAft>
                <a:spcPts val="0"/>
              </a:spcAft>
            </a:pPr>
            <a:r>
              <a:rPr lang="en-US" sz="1900" dirty="0">
                <a:solidFill>
                  <a:schemeClr val="tx1"/>
                </a:solidFill>
                <a:sym typeface="Wingdings" panose="05000000000000000000" pitchFamily="2" charset="2"/>
              </a:rPr>
              <a:t>Find the </a:t>
            </a:r>
            <a:r>
              <a:rPr lang="en-US" sz="1900" i="1" dirty="0">
                <a:solidFill>
                  <a:srgbClr val="0070C0"/>
                </a:solidFill>
                <a:sym typeface="Wingdings" panose="05000000000000000000" pitchFamily="2" charset="2"/>
              </a:rPr>
              <a:t>optimal alignment </a:t>
            </a:r>
            <a:r>
              <a:rPr lang="en-US" sz="1900" dirty="0">
                <a:solidFill>
                  <a:schemeClr val="tx1"/>
                </a:solidFill>
                <a:sym typeface="Wingdings" panose="05000000000000000000" pitchFamily="2" charset="2"/>
              </a:rPr>
              <a:t>with a </a:t>
            </a:r>
            <a:r>
              <a:rPr lang="en-US" sz="1900" i="1" dirty="0">
                <a:solidFill>
                  <a:srgbClr val="0070C0"/>
                </a:solidFill>
                <a:sym typeface="Wingdings" panose="05000000000000000000" pitchFamily="2" charset="2"/>
              </a:rPr>
              <a:t>traceback</a:t>
            </a:r>
            <a:r>
              <a:rPr lang="en-US" sz="1900" i="1" dirty="0">
                <a:solidFill>
                  <a:schemeClr val="tx1"/>
                </a:solidFill>
                <a:sym typeface="Wingdings" panose="05000000000000000000" pitchFamily="2" charset="2"/>
              </a:rPr>
              <a:t> </a:t>
            </a:r>
            <a:r>
              <a:rPr lang="en-US" sz="1900" dirty="0">
                <a:solidFill>
                  <a:schemeClr val="tx1"/>
                </a:solidFill>
                <a:sym typeface="Wingdings" panose="05000000000000000000" pitchFamily="2" charset="2"/>
              </a:rPr>
              <a:t>step</a:t>
            </a:r>
          </a:p>
          <a:p>
            <a:pPr marL="1144450" lvl="5" indent="-185738">
              <a:lnSpc>
                <a:spcPct val="120000"/>
              </a:lnSpc>
              <a:spcBef>
                <a:spcPts val="0"/>
              </a:spcBef>
              <a:spcAft>
                <a:spcPts val="0"/>
              </a:spcAft>
            </a:pPr>
            <a:r>
              <a:rPr lang="en-US" sz="1900" dirty="0">
                <a:solidFill>
                  <a:schemeClr val="tx1"/>
                </a:solidFill>
              </a:rPr>
              <a:t>Sequence of matches, substitutions, insertions and deletions,       along with their positions</a:t>
            </a:r>
          </a:p>
          <a:p>
            <a:pPr marL="625475" lvl="1" indent="-223838">
              <a:lnSpc>
                <a:spcPct val="120000"/>
              </a:lnSpc>
              <a:spcBef>
                <a:spcPts val="0"/>
              </a:spcBef>
              <a:spcAft>
                <a:spcPts val="0"/>
              </a:spcAft>
            </a:pPr>
            <a:r>
              <a:rPr lang="en-US" sz="1900" dirty="0">
                <a:solidFill>
                  <a:schemeClr val="tx1"/>
                </a:solidFill>
                <a:sym typeface="Wingdings" panose="05000000000000000000" pitchFamily="2" charset="2"/>
              </a:rPr>
              <a:t>Usually implemented as a </a:t>
            </a:r>
            <a:r>
              <a:rPr lang="en-US" sz="1900" dirty="0">
                <a:solidFill>
                  <a:srgbClr val="C00000"/>
                </a:solidFill>
                <a:sym typeface="Wingdings" panose="05000000000000000000" pitchFamily="2" charset="2"/>
              </a:rPr>
              <a:t>dynamic programming (DP) based algorithm</a:t>
            </a:r>
          </a:p>
          <a:p>
            <a:pPr marL="660400" indent="-342900">
              <a:lnSpc>
                <a:spcPct val="120000"/>
              </a:lnSpc>
              <a:spcBef>
                <a:spcPts val="0"/>
              </a:spcBef>
              <a:spcAft>
                <a:spcPts val="0"/>
              </a:spcAft>
              <a:buFont typeface="Wingdings" pitchFamily="2" charset="2"/>
              <a:buChar char="à"/>
            </a:pPr>
            <a:endParaRPr lang="en-US" sz="1900" dirty="0">
              <a:solidFill>
                <a:schemeClr val="tx1"/>
              </a:solidFill>
              <a:sym typeface="Wingdings" panose="05000000000000000000" pitchFamily="2" charset="2"/>
            </a:endParaRPr>
          </a:p>
          <a:p>
            <a:pPr marL="317500" indent="0">
              <a:lnSpc>
                <a:spcPct val="120000"/>
              </a:lnSpc>
              <a:spcBef>
                <a:spcPts val="0"/>
              </a:spcBef>
              <a:spcAft>
                <a:spcPts val="0"/>
              </a:spcAft>
              <a:buNone/>
            </a:pPr>
            <a:endParaRPr lang="en-US" sz="1900" dirty="0">
              <a:solidFill>
                <a:schemeClr val="tx1"/>
              </a:solidFill>
              <a:sym typeface="Wingdings" panose="05000000000000000000" pitchFamily="2" charset="2"/>
            </a:endParaRPr>
          </a:p>
          <a:p>
            <a:pPr marL="660400" indent="-342900">
              <a:lnSpc>
                <a:spcPct val="120000"/>
              </a:lnSpc>
              <a:spcBef>
                <a:spcPts val="0"/>
              </a:spcBef>
              <a:spcAft>
                <a:spcPts val="0"/>
              </a:spcAft>
              <a:buFont typeface="Wingdings" pitchFamily="2" charset="2"/>
              <a:buChar char="à"/>
            </a:pPr>
            <a:endParaRPr lang="en-US" sz="1900" dirty="0">
              <a:solidFill>
                <a:schemeClr val="tx1"/>
              </a:solidFill>
            </a:endParaRPr>
          </a:p>
          <a:p>
            <a:pPr marL="342900" indent="-342900">
              <a:lnSpc>
                <a:spcPct val="120000"/>
              </a:lnSpc>
              <a:spcBef>
                <a:spcPts val="0"/>
              </a:spcBef>
              <a:spcAft>
                <a:spcPts val="0"/>
              </a:spcAft>
              <a:buFont typeface="Wingdings" panose="05000000000000000000" pitchFamily="2" charset="2"/>
              <a:buChar char="Ø"/>
            </a:pPr>
            <a:endParaRPr lang="en-US" sz="1900" dirty="0">
              <a:solidFill>
                <a:schemeClr val="tx1"/>
              </a:solidFill>
            </a:endParaRPr>
          </a:p>
        </p:txBody>
      </p:sp>
      <p:sp>
        <p:nvSpPr>
          <p:cNvPr id="25" name="Slide Number Placeholder 3">
            <a:extLst>
              <a:ext uri="{FF2B5EF4-FFF2-40B4-BE49-F238E27FC236}">
                <a16:creationId xmlns:a16="http://schemas.microsoft.com/office/drawing/2014/main" id="{42DFE067-AABB-389B-43B4-B698FA4DD43C}"/>
              </a:ext>
            </a:extLst>
          </p:cNvPr>
          <p:cNvSpPr>
            <a:spLocks noGrp="1"/>
          </p:cNvSpPr>
          <p:nvPr>
            <p:ph type="sldNum" sz="quarter" idx="11"/>
          </p:nvPr>
        </p:nvSpPr>
        <p:spPr/>
        <p:txBody>
          <a:bodyPr/>
          <a:lstStyle/>
          <a:p>
            <a:fld id="{323594FA-E141-4234-AE05-360401972BE7}" type="slidenum">
              <a:rPr lang="en-US" altLang="en-US" smtClean="0"/>
              <a:pPr/>
              <a:t>14</a:t>
            </a:fld>
            <a:endParaRPr lang="en-US" altLang="en-US"/>
          </a:p>
        </p:txBody>
      </p:sp>
      <p:sp>
        <p:nvSpPr>
          <p:cNvPr id="19" name="Text Box 46">
            <a:extLst>
              <a:ext uri="{FF2B5EF4-FFF2-40B4-BE49-F238E27FC236}">
                <a16:creationId xmlns:a16="http://schemas.microsoft.com/office/drawing/2014/main" id="{6218969F-07B4-A649-9D44-09667E6B04E6}"/>
              </a:ext>
            </a:extLst>
          </p:cNvPr>
          <p:cNvSpPr txBox="1"/>
          <p:nvPr/>
        </p:nvSpPr>
        <p:spPr>
          <a:xfrm>
            <a:off x="1467218" y="2132856"/>
            <a:ext cx="1427566" cy="770564"/>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algn="r" defTabSz="165918"/>
            <a:r>
              <a:rPr lang="en-US" sz="2100" i="1" dirty="0">
                <a:solidFill>
                  <a:srgbClr val="7030A0"/>
                </a:solidFill>
                <a:latin typeface="Corbel" panose="020B0503020204020204" pitchFamily="34" charset="0"/>
                <a:ea typeface="Calibri" panose="020F0502020204030204" pitchFamily="34" charset="0"/>
                <a:cs typeface="Times New Roman" panose="02020603050405020304" pitchFamily="18" charset="0"/>
              </a:rPr>
              <a:t>Reference:</a:t>
            </a:r>
          </a:p>
          <a:p>
            <a:pPr algn="r" defTabSz="165918">
              <a:spcBef>
                <a:spcPts val="435"/>
              </a:spcBef>
            </a:pPr>
            <a:r>
              <a:rPr lang="en-US" sz="2100" i="1" dirty="0">
                <a:solidFill>
                  <a:srgbClr val="7030A0"/>
                </a:solidFill>
                <a:latin typeface="Corbel" panose="020B0503020204020204" pitchFamily="34" charset="0"/>
                <a:ea typeface="Calibri" panose="020F0502020204030204" pitchFamily="34" charset="0"/>
                <a:cs typeface="Times New Roman" panose="02020603050405020304" pitchFamily="18" charset="0"/>
              </a:rPr>
              <a:t>Read:</a:t>
            </a:r>
          </a:p>
        </p:txBody>
      </p:sp>
      <p:sp>
        <p:nvSpPr>
          <p:cNvPr id="20" name="Text Box 46">
            <a:extLst>
              <a:ext uri="{FF2B5EF4-FFF2-40B4-BE49-F238E27FC236}">
                <a16:creationId xmlns:a16="http://schemas.microsoft.com/office/drawing/2014/main" id="{F3BFAF3E-CB49-924A-B1D2-E22CFE4B8E54}"/>
              </a:ext>
            </a:extLst>
          </p:cNvPr>
          <p:cNvSpPr txBox="1"/>
          <p:nvPr/>
        </p:nvSpPr>
        <p:spPr>
          <a:xfrm>
            <a:off x="5714693" y="2874860"/>
            <a:ext cx="1240166" cy="354191"/>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algn="ctr" defTabSz="165918"/>
            <a:r>
              <a:rPr lang="en-US" b="1" i="1" dirty="0">
                <a:solidFill>
                  <a:srgbClr val="5B9BD5">
                    <a:lumMod val="50000"/>
                  </a:srgbClr>
                </a:solidFill>
                <a:latin typeface="Corbel" panose="020B0503020204020204" pitchFamily="34" charset="0"/>
                <a:ea typeface="Calibri" panose="020F0502020204030204" pitchFamily="34" charset="0"/>
                <a:cs typeface="Times New Roman" panose="02020603050405020304" pitchFamily="18" charset="0"/>
              </a:rPr>
              <a:t>insertion</a:t>
            </a:r>
          </a:p>
        </p:txBody>
      </p:sp>
      <p:sp>
        <p:nvSpPr>
          <p:cNvPr id="21" name="Text Box 46">
            <a:extLst>
              <a:ext uri="{FF2B5EF4-FFF2-40B4-BE49-F238E27FC236}">
                <a16:creationId xmlns:a16="http://schemas.microsoft.com/office/drawing/2014/main" id="{EE5C9E14-0FFA-F74F-9CC0-A9FA7943FDC0}"/>
              </a:ext>
            </a:extLst>
          </p:cNvPr>
          <p:cNvSpPr txBox="1"/>
          <p:nvPr/>
        </p:nvSpPr>
        <p:spPr>
          <a:xfrm>
            <a:off x="4155009" y="2874860"/>
            <a:ext cx="1633722" cy="354192"/>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algn="ctr" defTabSz="165918"/>
            <a:r>
              <a:rPr lang="en-US" b="1" i="1" dirty="0">
                <a:solidFill>
                  <a:srgbClr val="C00000"/>
                </a:solidFill>
                <a:latin typeface="Corbel" panose="020B0503020204020204" pitchFamily="34" charset="0"/>
                <a:ea typeface="Calibri" panose="020F0502020204030204" pitchFamily="34" charset="0"/>
                <a:cs typeface="Times New Roman" panose="02020603050405020304" pitchFamily="18" charset="0"/>
              </a:rPr>
              <a:t>substitution</a:t>
            </a:r>
          </a:p>
        </p:txBody>
      </p:sp>
      <p:sp>
        <p:nvSpPr>
          <p:cNvPr id="22" name="Text Box 46">
            <a:extLst>
              <a:ext uri="{FF2B5EF4-FFF2-40B4-BE49-F238E27FC236}">
                <a16:creationId xmlns:a16="http://schemas.microsoft.com/office/drawing/2014/main" id="{2ECC9885-8D88-2B4D-9CB1-C90F7B1701ED}"/>
              </a:ext>
            </a:extLst>
          </p:cNvPr>
          <p:cNvSpPr txBox="1"/>
          <p:nvPr/>
        </p:nvSpPr>
        <p:spPr>
          <a:xfrm>
            <a:off x="3050018" y="2874860"/>
            <a:ext cx="1142243" cy="354192"/>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algn="ctr" defTabSz="165918"/>
            <a:r>
              <a:rPr lang="en-US" b="1" i="1" dirty="0">
                <a:solidFill>
                  <a:srgbClr val="70AD47">
                    <a:lumMod val="50000"/>
                  </a:srgbClr>
                </a:solidFill>
                <a:latin typeface="Corbel" panose="020B0503020204020204" pitchFamily="34" charset="0"/>
                <a:ea typeface="Calibri" panose="020F0502020204030204" pitchFamily="34" charset="0"/>
                <a:cs typeface="Times New Roman" panose="02020603050405020304" pitchFamily="18" charset="0"/>
              </a:rPr>
              <a:t>deletion</a:t>
            </a:r>
          </a:p>
        </p:txBody>
      </p:sp>
      <p:sp>
        <p:nvSpPr>
          <p:cNvPr id="44" name="Text Box 45">
            <a:extLst>
              <a:ext uri="{FF2B5EF4-FFF2-40B4-BE49-F238E27FC236}">
                <a16:creationId xmlns:a16="http://schemas.microsoft.com/office/drawing/2014/main" id="{ECC11917-BA8A-1B48-988E-B7523AD934CA}"/>
              </a:ext>
            </a:extLst>
          </p:cNvPr>
          <p:cNvSpPr txBox="1"/>
          <p:nvPr/>
        </p:nvSpPr>
        <p:spPr>
          <a:xfrm>
            <a:off x="2882795" y="2147654"/>
            <a:ext cx="4797387" cy="770564"/>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defTabSz="165918"/>
            <a:r>
              <a:rPr lang="en-US" sz="2100" spc="300" dirty="0">
                <a:latin typeface="Corbel" panose="020B0503020204020204" pitchFamily="34" charset="0"/>
                <a:ea typeface="Calibri" panose="020F0502020204030204" pitchFamily="34" charset="0"/>
                <a:cs typeface="Times New Roman" panose="02020603050405020304" pitchFamily="18" charset="0"/>
              </a:rPr>
              <a:t>AAAATGTTTAGT</a:t>
            </a:r>
            <a:r>
              <a:rPr lang="en-US" sz="2100" spc="300" dirty="0">
                <a:latin typeface="Corbel" panose="020B0503020204020204" pitchFamily="34" charset="0"/>
                <a:cs typeface="Times New Roman" panose="02020603050405020304" pitchFamily="18" charset="0"/>
              </a:rPr>
              <a:t>G</a:t>
            </a:r>
            <a:r>
              <a:rPr lang="en-US" sz="2100" spc="300" dirty="0">
                <a:latin typeface="Corbel" panose="020B0503020204020204" pitchFamily="34" charset="0"/>
                <a:ea typeface="Calibri" panose="020F0502020204030204" pitchFamily="34" charset="0"/>
                <a:cs typeface="Times New Roman" panose="02020603050405020304" pitchFamily="18" charset="0"/>
              </a:rPr>
              <a:t>CTACTG</a:t>
            </a:r>
          </a:p>
          <a:p>
            <a:pPr defTabSz="165918">
              <a:spcBef>
                <a:spcPts val="435"/>
              </a:spcBef>
            </a:pPr>
            <a:r>
              <a:rPr lang="en-US" sz="2100" spc="300" dirty="0">
                <a:latin typeface="Corbel" panose="020B0503020204020204" pitchFamily="34" charset="0"/>
                <a:ea typeface="Calibri" panose="020F0502020204030204" pitchFamily="34" charset="0"/>
                <a:cs typeface="Times New Roman" panose="02020603050405020304" pitchFamily="18" charset="0"/>
              </a:rPr>
              <a:t>AAATGT</a:t>
            </a:r>
            <a:r>
              <a:rPr lang="en-US" sz="2100" spc="300" dirty="0">
                <a:latin typeface="Corbel" panose="020B0503020204020204" pitchFamily="34" charset="0"/>
                <a:cs typeface="Times New Roman" panose="02020603050405020304" pitchFamily="18" charset="0"/>
              </a:rPr>
              <a:t>T</a:t>
            </a:r>
            <a:r>
              <a:rPr lang="en-US" sz="2100" spc="300" dirty="0">
                <a:latin typeface="Corbel" panose="020B0503020204020204" pitchFamily="34" charset="0"/>
                <a:ea typeface="Calibri" panose="020F0502020204030204" pitchFamily="34" charset="0"/>
                <a:cs typeface="Times New Roman" panose="02020603050405020304" pitchFamily="18" charset="0"/>
              </a:rPr>
              <a:t>TACT</a:t>
            </a:r>
            <a:r>
              <a:rPr lang="en-US" sz="2100" spc="300" dirty="0">
                <a:latin typeface="Corbel" panose="020B0503020204020204" pitchFamily="34" charset="0"/>
                <a:cs typeface="Times New Roman" panose="02020603050405020304" pitchFamily="18" charset="0"/>
              </a:rPr>
              <a:t>G</a:t>
            </a:r>
            <a:r>
              <a:rPr lang="en-US" sz="2100" spc="300" dirty="0">
                <a:latin typeface="Corbel" panose="020B0503020204020204" pitchFamily="34" charset="0"/>
                <a:ea typeface="Calibri" panose="020F0502020204030204" pitchFamily="34" charset="0"/>
                <a:cs typeface="Times New Roman" panose="02020603050405020304" pitchFamily="18" charset="0"/>
              </a:rPr>
              <a:t>CTACTTG</a:t>
            </a:r>
          </a:p>
        </p:txBody>
      </p:sp>
      <p:sp>
        <p:nvSpPr>
          <p:cNvPr id="46" name="Text Box 45">
            <a:extLst>
              <a:ext uri="{FF2B5EF4-FFF2-40B4-BE49-F238E27FC236}">
                <a16:creationId xmlns:a16="http://schemas.microsoft.com/office/drawing/2014/main" id="{E984FF85-4FF0-5A44-A5E2-64A277DBF7AF}"/>
              </a:ext>
            </a:extLst>
          </p:cNvPr>
          <p:cNvSpPr txBox="1"/>
          <p:nvPr/>
        </p:nvSpPr>
        <p:spPr>
          <a:xfrm>
            <a:off x="2885146" y="2142736"/>
            <a:ext cx="4797387" cy="770564"/>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defTabSz="165918"/>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5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TGTTTAGT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CTACTG</a:t>
            </a:r>
            <a:endParaRPr lang="en-US" sz="2100" spc="300" dirty="0">
              <a:solidFill>
                <a:prstClr val="black">
                  <a:lumMod val="75000"/>
                  <a:lumOff val="25000"/>
                </a:prstClr>
              </a:solidFill>
              <a:latin typeface="Corbel" panose="020B0503020204020204" pitchFamily="34" charset="0"/>
              <a:ea typeface="Calibri" panose="020F0502020204030204" pitchFamily="34" charset="0"/>
              <a:cs typeface="Times New Roman" panose="02020603050405020304" pitchFamily="18" charset="0"/>
            </a:endParaRPr>
          </a:p>
          <a:p>
            <a:pPr defTabSz="165918">
              <a:spcBef>
                <a:spcPts val="435"/>
              </a:spcBef>
            </a:pP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20000"/>
                    <a:lumOff val="8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a:t>
            </a:r>
            <a:r>
              <a:rPr lang="en-US" sz="2100" spc="300" dirty="0">
                <a:solidFill>
                  <a:prstClr val="black"/>
                </a:solidFill>
                <a:latin typeface="Corbel" panose="020B050302020402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a:t>
            </a:r>
            <a:r>
              <a:rPr lang="en-US" sz="2100" spc="300" dirty="0">
                <a:latin typeface="Corbel" panose="020B0503020204020204" pitchFamily="34" charset="0"/>
                <a:ea typeface="Calibri" panose="020F0502020204030204" pitchFamily="34" charset="0"/>
                <a:cs typeface="Times New Roman" panose="02020603050405020304" pitchFamily="18" charset="0"/>
              </a:rPr>
              <a:t>C</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a:t>
            </a:r>
            <a:r>
              <a:rPr lang="en-US" sz="2100" spc="300" dirty="0">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a:t>
            </a:r>
          </a:p>
        </p:txBody>
      </p:sp>
      <p:sp>
        <p:nvSpPr>
          <p:cNvPr id="45" name="Text Box 45">
            <a:extLst>
              <a:ext uri="{FF2B5EF4-FFF2-40B4-BE49-F238E27FC236}">
                <a16:creationId xmlns:a16="http://schemas.microsoft.com/office/drawing/2014/main" id="{E17892FD-8656-E14B-978B-F63FE6D0DC17}"/>
              </a:ext>
            </a:extLst>
          </p:cNvPr>
          <p:cNvSpPr txBox="1"/>
          <p:nvPr/>
        </p:nvSpPr>
        <p:spPr>
          <a:xfrm>
            <a:off x="2882794" y="2152572"/>
            <a:ext cx="4797387" cy="770564"/>
          </a:xfrm>
          <a:prstGeom prst="rect">
            <a:avLst/>
          </a:prstGeom>
          <a:no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defTabSz="165918"/>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5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TGTTTAGT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CTACTG</a:t>
            </a:r>
            <a:endParaRPr lang="en-US" sz="2100" spc="300" dirty="0">
              <a:solidFill>
                <a:prstClr val="black">
                  <a:lumMod val="75000"/>
                  <a:lumOff val="25000"/>
                </a:prstClr>
              </a:solidFill>
              <a:latin typeface="Corbel" panose="020B0503020204020204" pitchFamily="34" charset="0"/>
              <a:ea typeface="Calibri" panose="020F0502020204030204" pitchFamily="34" charset="0"/>
              <a:cs typeface="Times New Roman" panose="02020603050405020304" pitchFamily="18" charset="0"/>
            </a:endParaRPr>
          </a:p>
          <a:p>
            <a:pPr defTabSz="165918">
              <a:spcBef>
                <a:spcPts val="435"/>
              </a:spcBef>
            </a:pP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20000"/>
                    <a:lumOff val="8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a:t>
            </a:r>
            <a:r>
              <a:rPr lang="en-US" sz="2100" spc="300" dirty="0">
                <a:solidFill>
                  <a:prstClr val="black"/>
                </a:solidFill>
                <a:latin typeface="Corbel" panose="020B050302020402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a:t>
            </a:r>
            <a:r>
              <a:rPr lang="en-US" sz="2100" spc="300" dirty="0">
                <a:solidFill>
                  <a:srgbClr val="FFD3D7"/>
                </a:solidFill>
                <a:latin typeface="Corbel" panose="020B0503020204020204" pitchFamily="34" charset="0"/>
                <a:ea typeface="Calibri" panose="020F050202020403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a:t>
            </a:r>
            <a:r>
              <a:rPr lang="en-US" sz="2100" spc="300" dirty="0">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a:t>
            </a:r>
          </a:p>
        </p:txBody>
      </p:sp>
      <p:sp>
        <p:nvSpPr>
          <p:cNvPr id="18" name="Text Box 45">
            <a:extLst>
              <a:ext uri="{FF2B5EF4-FFF2-40B4-BE49-F238E27FC236}">
                <a16:creationId xmlns:a16="http://schemas.microsoft.com/office/drawing/2014/main" id="{6F2F2607-3A6F-1844-966C-91BEEE23D2BC}"/>
              </a:ext>
            </a:extLst>
          </p:cNvPr>
          <p:cNvSpPr txBox="1"/>
          <p:nvPr/>
        </p:nvSpPr>
        <p:spPr>
          <a:xfrm>
            <a:off x="2882793" y="2148828"/>
            <a:ext cx="4797387" cy="770564"/>
          </a:xfrm>
          <a:prstGeom prst="rect">
            <a:avLst/>
          </a:prstGeom>
          <a:solidFill>
            <a:schemeClr val="bg1"/>
          </a:solidFill>
          <a:ln w="6350">
            <a:noFill/>
          </a:ln>
        </p:spPr>
        <p:txBody>
          <a:bodyPr rot="0" spcFirstLastPara="0" vert="horz" wrap="square" lIns="33180" tIns="16590" rIns="33180" bIns="16590" numCol="1" spcCol="0" rtlCol="0" fromWordArt="0" anchor="t" anchorCtr="0" forceAA="0" compatLnSpc="1">
            <a:prstTxWarp prst="textNoShape">
              <a:avLst/>
            </a:prstTxWarp>
            <a:noAutofit/>
          </a:bodyPr>
          <a:lstStyle/>
          <a:p>
            <a:pPr defTabSz="165918"/>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5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TGTTTAGT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a:t>
            </a:r>
            <a:r>
              <a:rPr lang="en-US" sz="2100" spc="300" dirty="0">
                <a:solidFill>
                  <a:srgbClr val="5B9BD5">
                    <a:lumMod val="20000"/>
                    <a:lumOff val="80000"/>
                  </a:srgbClr>
                </a:solidFill>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a:t>
            </a:r>
            <a:endParaRPr lang="en-US" sz="2100" spc="300" dirty="0">
              <a:solidFill>
                <a:prstClr val="black">
                  <a:lumMod val="75000"/>
                  <a:lumOff val="25000"/>
                </a:prstClr>
              </a:solidFill>
              <a:latin typeface="Corbel" panose="020B0503020204020204" pitchFamily="34" charset="0"/>
              <a:ea typeface="Calibri" panose="020F0502020204030204" pitchFamily="34" charset="0"/>
              <a:cs typeface="Times New Roman" panose="02020603050405020304" pitchFamily="18" charset="0"/>
            </a:endParaRPr>
          </a:p>
          <a:p>
            <a:pPr defTabSz="165918">
              <a:spcBef>
                <a:spcPts val="435"/>
              </a:spcBef>
            </a:pP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AAA</a:t>
            </a:r>
            <a:r>
              <a:rPr lang="en-US" sz="2100" spc="300" dirty="0">
                <a:solidFill>
                  <a:srgbClr val="70AD47">
                    <a:lumMod val="20000"/>
                    <a:lumOff val="80000"/>
                  </a:srgbClr>
                </a:solidFill>
                <a:latin typeface="Corbel" panose="020B0503020204020204" pitchFamily="34" charset="0"/>
                <a:ea typeface="Calibri" panose="020F0502020204030204" pitchFamily="34" charset="0"/>
                <a:cs typeface="Times New Roman" panose="02020603050405020304" pitchFamily="18" charset="0"/>
              </a:rPr>
              <a:t>A</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TGT</a:t>
            </a:r>
            <a:r>
              <a:rPr lang="en-US" sz="2100" spc="300" dirty="0">
                <a:solidFill>
                  <a:prstClr val="black"/>
                </a:solidFill>
                <a:latin typeface="Corbel" panose="020B050302020402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a:t>
            </a:r>
            <a:r>
              <a:rPr lang="en-US" sz="2100" spc="300" dirty="0">
                <a:solidFill>
                  <a:srgbClr val="FFD3D7"/>
                </a:solidFill>
                <a:latin typeface="Corbel" panose="020B0503020204020204" pitchFamily="34" charset="0"/>
                <a:ea typeface="Calibri" panose="020F050202020403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cs typeface="Times New Roman" panose="02020603050405020304" pitchFamily="18" charset="0"/>
              </a:rPr>
              <a:t>G</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CTAC</a:t>
            </a:r>
            <a:r>
              <a:rPr lang="en-US" sz="2100" spc="300" dirty="0">
                <a:solidFill>
                  <a:srgbClr val="5B9BD5">
                    <a:lumMod val="50000"/>
                  </a:srgbClr>
                </a:solidFill>
                <a:latin typeface="Corbel" panose="020B0503020204020204" pitchFamily="34" charset="0"/>
                <a:ea typeface="Calibri" panose="020F0502020204030204" pitchFamily="34" charset="0"/>
                <a:cs typeface="Times New Roman" panose="02020603050405020304" pitchFamily="18" charset="0"/>
              </a:rPr>
              <a:t>T</a:t>
            </a:r>
            <a:r>
              <a:rPr lang="en-US" sz="2100" spc="300" dirty="0">
                <a:solidFill>
                  <a:prstClr val="black"/>
                </a:solidFill>
                <a:latin typeface="Corbel" panose="020B0503020204020204" pitchFamily="34" charset="0"/>
                <a:ea typeface="Calibri" panose="020F0502020204030204" pitchFamily="34" charset="0"/>
                <a:cs typeface="Times New Roman" panose="02020603050405020304" pitchFamily="18" charset="0"/>
              </a:rPr>
              <a:t>TG</a:t>
            </a:r>
          </a:p>
        </p:txBody>
      </p:sp>
      <p:sp>
        <p:nvSpPr>
          <p:cNvPr id="17" name="Rounded Rectangle 16">
            <a:extLst>
              <a:ext uri="{FF2B5EF4-FFF2-40B4-BE49-F238E27FC236}">
                <a16:creationId xmlns:a16="http://schemas.microsoft.com/office/drawing/2014/main" id="{6DDE204B-8D53-AF4C-92F1-359A5FF60A6A}"/>
              </a:ext>
            </a:extLst>
          </p:cNvPr>
          <p:cNvSpPr/>
          <p:nvPr/>
        </p:nvSpPr>
        <p:spPr>
          <a:xfrm>
            <a:off x="6221584" y="2187260"/>
            <a:ext cx="208800" cy="687600"/>
          </a:xfrm>
          <a:prstGeom prst="roundRect">
            <a:avLst/>
          </a:prstGeom>
          <a:solidFill>
            <a:schemeClr val="accent5">
              <a:lumMod val="20000"/>
              <a:lumOff val="80000"/>
            </a:schemeClr>
          </a:solid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3180" tIns="16590" rIns="33180" bIns="16590" numCol="1" spcCol="0" rtlCol="0" fromWordArt="0" anchor="ctr" anchorCtr="0" forceAA="0" compatLnSpc="1">
            <a:prstTxWarp prst="textNoShape">
              <a:avLst/>
            </a:prstTxWarp>
            <a:noAutofit/>
          </a:bodyPr>
          <a:lstStyle/>
          <a:p>
            <a:pPr defTabSz="165918"/>
            <a:endParaRPr lang="en-US" sz="2100">
              <a:solidFill>
                <a:prstClr val="white"/>
              </a:solidFill>
              <a:latin typeface="Corbel" panose="020B0503020204020204" pitchFamily="34" charset="0"/>
            </a:endParaRPr>
          </a:p>
        </p:txBody>
      </p:sp>
      <p:sp>
        <p:nvSpPr>
          <p:cNvPr id="26" name="Rounded Rectangle 25">
            <a:extLst>
              <a:ext uri="{FF2B5EF4-FFF2-40B4-BE49-F238E27FC236}">
                <a16:creationId xmlns:a16="http://schemas.microsoft.com/office/drawing/2014/main" id="{051F5BA0-2F6B-D54B-8074-57A53FC30BBD}"/>
              </a:ext>
            </a:extLst>
          </p:cNvPr>
          <p:cNvSpPr/>
          <p:nvPr/>
        </p:nvSpPr>
        <p:spPr>
          <a:xfrm>
            <a:off x="3505367" y="2190980"/>
            <a:ext cx="213963" cy="683911"/>
          </a:xfrm>
          <a:prstGeom prst="roundRect">
            <a:avLst/>
          </a:prstGeom>
          <a:solidFill>
            <a:srgbClr val="70AD47">
              <a:lumMod val="20000"/>
              <a:lumOff val="80000"/>
            </a:srgbClr>
          </a:solidFill>
          <a:ln w="12700" cap="flat" cmpd="sng" algn="ctr">
            <a:solidFill>
              <a:srgbClr val="70AD47">
                <a:lumMod val="50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1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5" name="Rounded Rectangle 14">
            <a:extLst>
              <a:ext uri="{FF2B5EF4-FFF2-40B4-BE49-F238E27FC236}">
                <a16:creationId xmlns:a16="http://schemas.microsoft.com/office/drawing/2014/main" id="{017AFE69-7E13-9743-B09C-9A4155EC3D0B}"/>
              </a:ext>
            </a:extLst>
          </p:cNvPr>
          <p:cNvSpPr/>
          <p:nvPr/>
        </p:nvSpPr>
        <p:spPr>
          <a:xfrm>
            <a:off x="4867470" y="2193300"/>
            <a:ext cx="208800" cy="687600"/>
          </a:xfrm>
          <a:prstGeom prst="roundRect">
            <a:avLst/>
          </a:prstGeom>
          <a:solidFill>
            <a:srgbClr val="FFD3D7"/>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3180" tIns="16590" rIns="33180" bIns="16590" numCol="1" spcCol="0" rtlCol="0" fromWordArt="0" anchor="ctr" anchorCtr="0" forceAA="0" compatLnSpc="1">
            <a:prstTxWarp prst="textNoShape">
              <a:avLst/>
            </a:prstTxWarp>
            <a:noAutofit/>
          </a:bodyPr>
          <a:lstStyle/>
          <a:p>
            <a:pPr defTabSz="165918"/>
            <a:endParaRPr lang="en-US" sz="2100">
              <a:solidFill>
                <a:prstClr val="white"/>
              </a:solidFill>
              <a:latin typeface="Corbel" panose="020B0503020204020204" pitchFamily="34" charset="0"/>
            </a:endParaRPr>
          </a:p>
        </p:txBody>
      </p:sp>
      <p:sp>
        <p:nvSpPr>
          <p:cNvPr id="23" name="Text Box 45">
            <a:extLst>
              <a:ext uri="{FF2B5EF4-FFF2-40B4-BE49-F238E27FC236}">
                <a16:creationId xmlns:a16="http://schemas.microsoft.com/office/drawing/2014/main" id="{B19ED59A-CE46-2A45-A7BF-07A9DE896B6E}"/>
              </a:ext>
            </a:extLst>
          </p:cNvPr>
          <p:cNvSpPr txBox="1"/>
          <p:nvPr/>
        </p:nvSpPr>
        <p:spPr>
          <a:xfrm>
            <a:off x="4862671" y="2572339"/>
            <a:ext cx="235024" cy="248162"/>
          </a:xfrm>
          <a:prstGeom prst="rect">
            <a:avLst/>
          </a:prstGeom>
          <a:noFill/>
          <a:ln w="6350">
            <a:noFill/>
          </a:ln>
        </p:spPr>
        <p:txBody>
          <a:bodyPr rot="0" spcFirstLastPara="0" vert="horz" wrap="square" lIns="33180" tIns="16590" rIns="33180" bIns="16590" numCol="1" spcCol="0" rtlCol="0" fromWordArt="0" anchor="ctr" anchorCtr="0" forceAA="0" compatLnSpc="1">
            <a:prstTxWarp prst="textNoShape">
              <a:avLst/>
            </a:prstTxWarp>
            <a:noAutofit/>
          </a:bodyPr>
          <a:lstStyle/>
          <a:p>
            <a:pPr algn="ctr" defTabSz="165918"/>
            <a:r>
              <a:rPr lang="en-US" sz="2100" spc="218" dirty="0">
                <a:solidFill>
                  <a:srgbClr val="C00000"/>
                </a:solidFill>
                <a:latin typeface="Corbel" panose="020B0503020204020204" pitchFamily="34" charset="0"/>
                <a:ea typeface="Calibri" panose="020F0502020204030204" pitchFamily="34" charset="0"/>
                <a:cs typeface="Times New Roman" panose="02020603050405020304" pitchFamily="18" charset="0"/>
              </a:rPr>
              <a:t>C</a:t>
            </a:r>
          </a:p>
        </p:txBody>
      </p:sp>
      <p:sp>
        <p:nvSpPr>
          <p:cNvPr id="47" name="Text Box 45">
            <a:extLst>
              <a:ext uri="{FF2B5EF4-FFF2-40B4-BE49-F238E27FC236}">
                <a16:creationId xmlns:a16="http://schemas.microsoft.com/office/drawing/2014/main" id="{41FDB233-FD46-4148-8799-9E88D07C8C96}"/>
              </a:ext>
            </a:extLst>
          </p:cNvPr>
          <p:cNvSpPr txBox="1"/>
          <p:nvPr/>
        </p:nvSpPr>
        <p:spPr>
          <a:xfrm>
            <a:off x="3526191" y="2199407"/>
            <a:ext cx="235024" cy="248162"/>
          </a:xfrm>
          <a:prstGeom prst="rect">
            <a:avLst/>
          </a:prstGeom>
          <a:noFill/>
          <a:ln w="6350">
            <a:noFill/>
          </a:ln>
        </p:spPr>
        <p:txBody>
          <a:bodyPr rot="0" spcFirstLastPara="0" vert="horz" wrap="square" lIns="33180" tIns="16590" rIns="33180" bIns="16590" numCol="1" spcCol="0" rtlCol="0" fromWordArt="0" anchor="ctr" anchorCtr="0" forceAA="0" compatLnSpc="1">
            <a:prstTxWarp prst="textNoShape">
              <a:avLst/>
            </a:prstTxWarp>
            <a:noAutofit/>
          </a:bodyPr>
          <a:lstStyle/>
          <a:p>
            <a:pPr algn="ctr" defTabSz="165918"/>
            <a:r>
              <a:rPr lang="en-US" sz="2100" spc="300" dirty="0">
                <a:solidFill>
                  <a:srgbClr val="70AD47">
                    <a:lumMod val="50000"/>
                  </a:srgbClr>
                </a:solidFill>
                <a:latin typeface="Corbel" panose="020B0503020204020204" pitchFamily="34" charset="0"/>
                <a:ea typeface="Calibri" panose="020F0502020204030204" pitchFamily="34" charset="0"/>
                <a:cs typeface="Times New Roman" panose="02020603050405020304" pitchFamily="18" charset="0"/>
              </a:rPr>
              <a:t>A</a:t>
            </a:r>
          </a:p>
        </p:txBody>
      </p:sp>
      <p:sp>
        <p:nvSpPr>
          <p:cNvPr id="48" name="Text Box 45">
            <a:extLst>
              <a:ext uri="{FF2B5EF4-FFF2-40B4-BE49-F238E27FC236}">
                <a16:creationId xmlns:a16="http://schemas.microsoft.com/office/drawing/2014/main" id="{BBB2B594-C703-DE45-9406-08FF5FA49001}"/>
              </a:ext>
            </a:extLst>
          </p:cNvPr>
          <p:cNvSpPr txBox="1"/>
          <p:nvPr/>
        </p:nvSpPr>
        <p:spPr>
          <a:xfrm>
            <a:off x="6232244" y="2580446"/>
            <a:ext cx="235024" cy="248162"/>
          </a:xfrm>
          <a:prstGeom prst="rect">
            <a:avLst/>
          </a:prstGeom>
          <a:noFill/>
          <a:ln w="6350">
            <a:noFill/>
          </a:ln>
        </p:spPr>
        <p:txBody>
          <a:bodyPr rot="0" spcFirstLastPara="0" vert="horz" wrap="square" lIns="33180" tIns="16590" rIns="33180" bIns="16590" numCol="1" spcCol="0" rtlCol="0" fromWordArt="0" anchor="ctr" anchorCtr="0" forceAA="0" compatLnSpc="1">
            <a:prstTxWarp prst="textNoShape">
              <a:avLst/>
            </a:prstTxWarp>
            <a:noAutofit/>
          </a:bodyPr>
          <a:lstStyle/>
          <a:p>
            <a:pPr algn="ctr" defTabSz="165918"/>
            <a:r>
              <a:rPr lang="en-US" sz="2100" spc="300" dirty="0">
                <a:solidFill>
                  <a:srgbClr val="5B9BD5">
                    <a:lumMod val="50000"/>
                  </a:srgbClr>
                </a:solidFill>
                <a:latin typeface="Corbel" panose="020B0503020204020204" pitchFamily="34" charset="0"/>
                <a:ea typeface="Calibri" panose="020F0502020204030204" pitchFamily="34" charset="0"/>
                <a:cs typeface="Times New Roman" panose="02020603050405020304" pitchFamily="18" charset="0"/>
              </a:rPr>
              <a:t>T</a:t>
            </a:r>
          </a:p>
        </p:txBody>
      </p:sp>
      <p:sp>
        <p:nvSpPr>
          <p:cNvPr id="49" name="Text Box 45">
            <a:extLst>
              <a:ext uri="{FF2B5EF4-FFF2-40B4-BE49-F238E27FC236}">
                <a16:creationId xmlns:a16="http://schemas.microsoft.com/office/drawing/2014/main" id="{FA793241-6159-A241-8198-8540050EA991}"/>
              </a:ext>
            </a:extLst>
          </p:cNvPr>
          <p:cNvSpPr txBox="1"/>
          <p:nvPr/>
        </p:nvSpPr>
        <p:spPr>
          <a:xfrm>
            <a:off x="4862671" y="2205833"/>
            <a:ext cx="235024" cy="248162"/>
          </a:xfrm>
          <a:prstGeom prst="rect">
            <a:avLst/>
          </a:prstGeom>
          <a:noFill/>
          <a:ln w="6350">
            <a:noFill/>
          </a:ln>
        </p:spPr>
        <p:txBody>
          <a:bodyPr rot="0" spcFirstLastPara="0" vert="horz" wrap="square" lIns="33180" tIns="16590" rIns="33180" bIns="16590" numCol="1" spcCol="0" rtlCol="0" fromWordArt="0" anchor="ctr" anchorCtr="0" forceAA="0" compatLnSpc="1">
            <a:prstTxWarp prst="textNoShape">
              <a:avLst/>
            </a:prstTxWarp>
            <a:noAutofit/>
          </a:bodyPr>
          <a:lstStyle/>
          <a:p>
            <a:pPr algn="ctr" defTabSz="165918"/>
            <a:r>
              <a:rPr lang="en-US" sz="2100" spc="218" dirty="0">
                <a:latin typeface="Corbel" panose="020B0503020204020204" pitchFamily="34" charset="0"/>
                <a:ea typeface="Calibri" panose="020F0502020204030204" pitchFamily="34" charset="0"/>
                <a:cs typeface="Times New Roman" panose="02020603050405020304" pitchFamily="18" charset="0"/>
              </a:rPr>
              <a:t>G</a:t>
            </a:r>
          </a:p>
        </p:txBody>
      </p:sp>
    </p:spTree>
    <p:custDataLst>
      <p:tags r:id="rId1"/>
    </p:custDataLst>
    <p:extLst>
      <p:ext uri="{BB962C8B-B14F-4D97-AF65-F5344CB8AC3E}">
        <p14:creationId xmlns:p14="http://schemas.microsoft.com/office/powerpoint/2010/main" val="2778396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4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childTnLst>
                                </p:cTn>
                              </p:par>
                              <p:par>
                                <p:cTn id="37" presetID="1" presetClass="exit" presetSubtype="0" fill="hold" grpId="0" nodeType="withEffect">
                                  <p:stCondLst>
                                    <p:cond delay="0"/>
                                  </p:stCondLst>
                                  <p:childTnLst>
                                    <p:set>
                                      <p:cBhvr>
                                        <p:cTn id="38" dur="1" fill="hold">
                                          <p:stCondLst>
                                            <p:cond delay="0"/>
                                          </p:stCondLst>
                                        </p:cTn>
                                        <p:tgtEl>
                                          <p:spTgt spid="46"/>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childTnLst>
                                </p:cTn>
                              </p:par>
                              <p:par>
                                <p:cTn id="49" presetID="1" presetClass="exit" presetSubtype="0" fill="hold" grpId="1" nodeType="withEffect">
                                  <p:stCondLst>
                                    <p:cond delay="0"/>
                                  </p:stCondLst>
                                  <p:childTnLst>
                                    <p:set>
                                      <p:cBhvr>
                                        <p:cTn id="50" dur="1" fill="hold">
                                          <p:stCondLst>
                                            <p:cond delay="0"/>
                                          </p:stCondLst>
                                        </p:cTn>
                                        <p:tgtEl>
                                          <p:spTgt spid="45"/>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3">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3">
                                            <p:txEl>
                                              <p:pRg st="6" end="6"/>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3">
                                            <p:txEl>
                                              <p:pRg st="7" end="7"/>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3">
                                            <p:txEl>
                                              <p:pRg st="8" end="8"/>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3">
                                            <p:txEl>
                                              <p:pRg st="9" end="9"/>
                                            </p:txEl>
                                          </p:spTgt>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33">
                                            <p:txEl>
                                              <p:pRg st="10" end="10"/>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3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44" grpId="0"/>
      <p:bldP spid="44" grpId="1"/>
      <p:bldP spid="46" grpId="0"/>
      <p:bldP spid="46" grpId="1"/>
      <p:bldP spid="45" grpId="0"/>
      <p:bldP spid="45" grpId="1"/>
      <p:bldP spid="18" grpId="0" animBg="1"/>
      <p:bldP spid="17" grpId="0" animBg="1"/>
      <p:bldP spid="26" grpId="0" animBg="1"/>
      <p:bldP spid="15" grpId="0" animBg="1"/>
      <p:bldP spid="23" grpId="0"/>
      <p:bldP spid="47" grpId="0"/>
      <p:bldP spid="48" grpId="0"/>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D4F2994B-2208-4C4C-82BF-1A686177928D}"/>
              </a:ext>
            </a:extLst>
          </p:cNvPr>
          <p:cNvGrpSpPr>
            <a:grpSpLocks noChangeAspect="1"/>
          </p:cNvGrpSpPr>
          <p:nvPr/>
        </p:nvGrpSpPr>
        <p:grpSpPr>
          <a:xfrm>
            <a:off x="366963" y="1568782"/>
            <a:ext cx="7149412" cy="4289612"/>
            <a:chOff x="366963" y="1268242"/>
            <a:chExt cx="6020585" cy="3612321"/>
          </a:xfrm>
        </p:grpSpPr>
        <p:pic>
          <p:nvPicPr>
            <p:cNvPr id="5"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A008E1A6-1C6D-814C-BE7B-3828F1E4C5A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871" t="72738"/>
            <a:stretch/>
          </p:blipFill>
          <p:spPr bwMode="auto">
            <a:xfrm>
              <a:off x="366963" y="1268242"/>
              <a:ext cx="6020585" cy="3612321"/>
            </a:xfrm>
            <a:prstGeom prst="rect">
              <a:avLst/>
            </a:prstGeom>
            <a:solidFill>
              <a:srgbClr val="FFFFFF"/>
            </a:solidFill>
          </p:spPr>
        </p:pic>
        <p:sp>
          <p:nvSpPr>
            <p:cNvPr id="6" name="Rectangle 5">
              <a:extLst>
                <a:ext uri="{FF2B5EF4-FFF2-40B4-BE49-F238E27FC236}">
                  <a16:creationId xmlns:a16="http://schemas.microsoft.com/office/drawing/2014/main" id="{2074A7BC-CE3D-9044-92C1-46EE11A443F5}"/>
                </a:ext>
              </a:extLst>
            </p:cNvPr>
            <p:cNvSpPr/>
            <p:nvPr/>
          </p:nvSpPr>
          <p:spPr>
            <a:xfrm>
              <a:off x="3854370" y="1770927"/>
              <a:ext cx="2533178" cy="2743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Rectangle 7">
            <a:extLst>
              <a:ext uri="{FF2B5EF4-FFF2-40B4-BE49-F238E27FC236}">
                <a16:creationId xmlns:a16="http://schemas.microsoft.com/office/drawing/2014/main" id="{84008927-796E-5D48-A530-586B9E92B896}"/>
              </a:ext>
            </a:extLst>
          </p:cNvPr>
          <p:cNvSpPr/>
          <p:nvPr/>
        </p:nvSpPr>
        <p:spPr>
          <a:xfrm>
            <a:off x="5038530" y="1722815"/>
            <a:ext cx="3738506" cy="4209935"/>
          </a:xfrm>
          <a:prstGeom prst="rect">
            <a:avLst/>
          </a:prstGeom>
        </p:spPr>
        <p:txBody>
          <a:bodyPr wrap="square">
            <a:spAutoFit/>
          </a:bodyPr>
          <a:lstStyle/>
          <a:p>
            <a:pPr marL="17463" lvl="1" algn="ctr">
              <a:lnSpc>
                <a:spcPct val="110000"/>
              </a:lnSpc>
              <a:spcBef>
                <a:spcPts val="0"/>
              </a:spcBef>
              <a:spcAft>
                <a:spcPts val="0"/>
              </a:spcAft>
            </a:pPr>
            <a:r>
              <a:rPr lang="en-US" sz="3500" dirty="0">
                <a:solidFill>
                  <a:srgbClr val="00B050"/>
                </a:solidFill>
              </a:rPr>
              <a:t>Commonly-used algorithm for ASM in genomics…</a:t>
            </a:r>
          </a:p>
          <a:p>
            <a:pPr marL="17463" lvl="1" algn="ctr">
              <a:lnSpc>
                <a:spcPct val="110000"/>
              </a:lnSpc>
              <a:spcBef>
                <a:spcPts val="0"/>
              </a:spcBef>
              <a:spcAft>
                <a:spcPts val="0"/>
              </a:spcAft>
            </a:pPr>
            <a:endParaRPr lang="en-US" sz="3500" dirty="0">
              <a:solidFill>
                <a:prstClr val="black"/>
              </a:solidFill>
            </a:endParaRPr>
          </a:p>
          <a:p>
            <a:pPr marL="17463" lvl="1" algn="ctr">
              <a:lnSpc>
                <a:spcPct val="110000"/>
              </a:lnSpc>
              <a:spcBef>
                <a:spcPts val="0"/>
              </a:spcBef>
              <a:spcAft>
                <a:spcPts val="0"/>
              </a:spcAft>
            </a:pPr>
            <a:r>
              <a:rPr lang="en-US" sz="3500" dirty="0">
                <a:solidFill>
                  <a:srgbClr val="C00000"/>
                </a:solidFill>
              </a:rPr>
              <a:t>...with quadratic time and space complexity</a:t>
            </a:r>
            <a:endParaRPr lang="en-US" sz="3500" dirty="0">
              <a:solidFill>
                <a:prstClr val="black"/>
              </a:solidFill>
            </a:endParaRPr>
          </a:p>
        </p:txBody>
      </p:sp>
      <p:sp>
        <p:nvSpPr>
          <p:cNvPr id="10" name="Title 9">
            <a:extLst>
              <a:ext uri="{FF2B5EF4-FFF2-40B4-BE49-F238E27FC236}">
                <a16:creationId xmlns:a16="http://schemas.microsoft.com/office/drawing/2014/main" id="{9200A20A-7F22-49EF-ACD7-1F2ADFF92EC5}"/>
              </a:ext>
            </a:extLst>
          </p:cNvPr>
          <p:cNvSpPr>
            <a:spLocks noGrp="1"/>
          </p:cNvSpPr>
          <p:nvPr>
            <p:ph type="title"/>
          </p:nvPr>
        </p:nvSpPr>
        <p:spPr/>
        <p:txBody>
          <a:bodyPr/>
          <a:lstStyle/>
          <a:p>
            <a:r>
              <a:rPr lang="en-US" sz="3600" dirty="0"/>
              <a:t>Arithmetic Dynamic Programming</a:t>
            </a:r>
            <a:br>
              <a:rPr lang="en-US" sz="3600" dirty="0"/>
            </a:br>
            <a:r>
              <a:rPr lang="en-US" sz="3600" dirty="0"/>
              <a:t>for Approximate String Matching</a:t>
            </a:r>
          </a:p>
        </p:txBody>
      </p:sp>
      <p:sp>
        <p:nvSpPr>
          <p:cNvPr id="9" name="Slide Number Placeholder 3">
            <a:extLst>
              <a:ext uri="{FF2B5EF4-FFF2-40B4-BE49-F238E27FC236}">
                <a16:creationId xmlns:a16="http://schemas.microsoft.com/office/drawing/2014/main" id="{BEDD824E-606F-5C55-B49B-537CFA544A8B}"/>
              </a:ext>
            </a:extLst>
          </p:cNvPr>
          <p:cNvSpPr>
            <a:spLocks noGrp="1"/>
          </p:cNvSpPr>
          <p:nvPr>
            <p:ph type="sldNum" sz="quarter" idx="11"/>
          </p:nvPr>
        </p:nvSpPr>
        <p:spPr/>
        <p:txBody>
          <a:bodyPr/>
          <a:lstStyle/>
          <a:p>
            <a:fld id="{323594FA-E141-4234-AE05-360401972BE7}" type="slidenum">
              <a:rPr lang="en-US" altLang="en-US" smtClean="0"/>
              <a:pPr/>
              <a:t>15</a:t>
            </a:fld>
            <a:endParaRPr lang="en-US" altLang="en-US"/>
          </a:p>
        </p:txBody>
      </p:sp>
    </p:spTree>
    <p:extLst>
      <p:ext uri="{BB962C8B-B14F-4D97-AF65-F5344CB8AC3E}">
        <p14:creationId xmlns:p14="http://schemas.microsoft.com/office/powerpoint/2010/main" val="282895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Google Shape;267;p18">
            <a:extLst>
              <a:ext uri="{FF2B5EF4-FFF2-40B4-BE49-F238E27FC236}">
                <a16:creationId xmlns:a16="http://schemas.microsoft.com/office/drawing/2014/main" id="{1F78AE9C-01A0-E7AE-DD75-F0428ADD4198}"/>
              </a:ext>
            </a:extLst>
          </p:cNvPr>
          <p:cNvGraphicFramePr/>
          <p:nvPr>
            <p:extLst>
              <p:ext uri="{D42A27DB-BD31-4B8C-83A1-F6EECF244321}">
                <p14:modId xmlns:p14="http://schemas.microsoft.com/office/powerpoint/2010/main" val="1754806632"/>
              </p:ext>
            </p:extLst>
          </p:nvPr>
        </p:nvGraphicFramePr>
        <p:xfrm>
          <a:off x="863587" y="1430041"/>
          <a:ext cx="7416826" cy="3024336"/>
        </p:xfrm>
        <a:graphic>
          <a:graphicData uri="http://schemas.openxmlformats.org/drawingml/2006/table">
            <a:tbl>
              <a:tblPr firstRow="1" bandRow="1">
                <a:noFill/>
              </a:tblPr>
              <a:tblGrid>
                <a:gridCol w="1940851">
                  <a:extLst>
                    <a:ext uri="{9D8B030D-6E8A-4147-A177-3AD203B41FA5}">
                      <a16:colId xmlns:a16="http://schemas.microsoft.com/office/drawing/2014/main" val="20000"/>
                    </a:ext>
                  </a:extLst>
                </a:gridCol>
                <a:gridCol w="1095195">
                  <a:extLst>
                    <a:ext uri="{9D8B030D-6E8A-4147-A177-3AD203B41FA5}">
                      <a16:colId xmlns:a16="http://schemas.microsoft.com/office/drawing/2014/main" val="20001"/>
                    </a:ext>
                  </a:extLst>
                </a:gridCol>
                <a:gridCol w="1095195">
                  <a:extLst>
                    <a:ext uri="{9D8B030D-6E8A-4147-A177-3AD203B41FA5}">
                      <a16:colId xmlns:a16="http://schemas.microsoft.com/office/drawing/2014/main" val="20002"/>
                    </a:ext>
                  </a:extLst>
                </a:gridCol>
                <a:gridCol w="1095195">
                  <a:extLst>
                    <a:ext uri="{9D8B030D-6E8A-4147-A177-3AD203B41FA5}">
                      <a16:colId xmlns:a16="http://schemas.microsoft.com/office/drawing/2014/main" val="20003"/>
                    </a:ext>
                  </a:extLst>
                </a:gridCol>
                <a:gridCol w="1095195">
                  <a:extLst>
                    <a:ext uri="{9D8B030D-6E8A-4147-A177-3AD203B41FA5}">
                      <a16:colId xmlns:a16="http://schemas.microsoft.com/office/drawing/2014/main" val="20004"/>
                    </a:ext>
                  </a:extLst>
                </a:gridCol>
                <a:gridCol w="1095195">
                  <a:extLst>
                    <a:ext uri="{9D8B030D-6E8A-4147-A177-3AD203B41FA5}">
                      <a16:colId xmlns:a16="http://schemas.microsoft.com/office/drawing/2014/main" val="20005"/>
                    </a:ext>
                  </a:extLst>
                </a:gridCol>
              </a:tblGrid>
              <a:tr h="504056">
                <a:tc>
                  <a:txBody>
                    <a:bodyPr/>
                    <a:lstStyle/>
                    <a:p>
                      <a:pPr marL="0" marR="0" lvl="0" indent="0" algn="l" rtl="0">
                        <a:spcBef>
                          <a:spcPts val="0"/>
                        </a:spcBef>
                        <a:spcAft>
                          <a:spcPts val="0"/>
                        </a:spcAft>
                        <a:buNone/>
                      </a:pPr>
                      <a:r>
                        <a:rPr lang="en-GB" sz="2400" b="1" dirty="0">
                          <a:solidFill>
                            <a:srgbClr val="BF9000"/>
                          </a:solidFill>
                          <a:latin typeface="Nunito"/>
                          <a:ea typeface="Nunito"/>
                          <a:cs typeface="Nunito"/>
                          <a:sym typeface="Nunito"/>
                        </a:rPr>
                        <a:t>Text</a:t>
                      </a:r>
                      <a:endParaRPr sz="2400" dirty="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dirty="0">
                          <a:solidFill>
                            <a:srgbClr val="BF9000"/>
                          </a:solidFill>
                          <a:latin typeface="Nunito"/>
                          <a:ea typeface="Nunito"/>
                          <a:cs typeface="Nunito"/>
                          <a:sym typeface="Nunito"/>
                        </a:rPr>
                        <a:t>A</a:t>
                      </a:r>
                      <a:endParaRPr sz="2400" dirty="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C</a:t>
                      </a:r>
                      <a:endParaRPr sz="240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G</a:t>
                      </a:r>
                      <a:endParaRPr sz="240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T</a:t>
                      </a:r>
                      <a:endParaRPr sz="240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a:t>
                      </a:r>
                      <a:endParaRPr sz="2400">
                        <a:solidFill>
                          <a:srgbClr val="BF9000"/>
                        </a:solidFill>
                        <a:latin typeface="Nunito"/>
                        <a:ea typeface="Nunito"/>
                        <a:cs typeface="Nunito"/>
                        <a:sym typeface="Nunito"/>
                      </a:endParaRPr>
                    </a:p>
                  </a:txBody>
                  <a:tcPr marL="91450" marR="91450" marT="45725" marB="45725" anchor="ctr"/>
                </a:tc>
                <a:extLst>
                  <a:ext uri="{0D108BD9-81ED-4DB2-BD59-A6C34878D82A}">
                    <a16:rowId xmlns:a16="http://schemas.microsoft.com/office/drawing/2014/main" val="10000"/>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Exact Match</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1111</a:t>
                      </a:r>
                      <a:endParaRPr sz="2400" spc="-150" dirty="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1111</a:t>
                      </a:r>
                      <a:endParaRPr sz="2400" spc="-150" dirty="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1111</a:t>
                      </a:r>
                      <a:endParaRPr sz="2400" spc="-150" dirty="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a:latin typeface="Nunito"/>
                          <a:ea typeface="Nunito"/>
                          <a:cs typeface="Nunito"/>
                          <a:sym typeface="Nunito"/>
                        </a:rPr>
                        <a:t>1111</a:t>
                      </a:r>
                      <a:endParaRPr sz="2400" spc="-15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a:latin typeface="Nunito"/>
                          <a:ea typeface="Nunito"/>
                          <a:cs typeface="Nunito"/>
                          <a:sym typeface="Nunito"/>
                        </a:rPr>
                        <a:t>1111</a:t>
                      </a:r>
                      <a:endParaRPr sz="2400" spc="-150">
                        <a:latin typeface="Nunito"/>
                        <a:ea typeface="Nunito"/>
                        <a:cs typeface="Nunito"/>
                        <a:sym typeface="Nunito"/>
                      </a:endParaRPr>
                    </a:p>
                  </a:txBody>
                  <a:tcPr marL="91450" marR="91450" marT="64008" marB="27432" anchor="ctr"/>
                </a:tc>
                <a:extLst>
                  <a:ext uri="{0D108BD9-81ED-4DB2-BD59-A6C34878D82A}">
                    <a16:rowId xmlns:a16="http://schemas.microsoft.com/office/drawing/2014/main" val="10001"/>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1 Edit</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0110</a:t>
                      </a:r>
                      <a:endParaRPr sz="2400" spc="-150" dirty="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1010</a:t>
                      </a:r>
                      <a:endParaRPr sz="2400" spc="-150" dirty="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1100</a:t>
                      </a:r>
                      <a:endParaRPr sz="2400" spc="-150" dirty="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1110</a:t>
                      </a:r>
                      <a:endParaRPr sz="2400" spc="-150" dirty="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1110</a:t>
                      </a:r>
                      <a:endParaRPr sz="2400" spc="-150" dirty="0">
                        <a:latin typeface="Nunito"/>
                        <a:ea typeface="Nunito"/>
                        <a:cs typeface="Nunito"/>
                        <a:sym typeface="Nunito"/>
                      </a:endParaRPr>
                    </a:p>
                  </a:txBody>
                  <a:tcPr marL="91450" marR="91450" marT="64008" marB="27432" anchor="ctr"/>
                </a:tc>
                <a:extLst>
                  <a:ext uri="{0D108BD9-81ED-4DB2-BD59-A6C34878D82A}">
                    <a16:rowId xmlns:a16="http://schemas.microsoft.com/office/drawing/2014/main" val="10002"/>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2 Edits</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1000</a:t>
                      </a:r>
                      <a:endParaRPr sz="2400" spc="-150" dirty="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1100</a:t>
                      </a:r>
                      <a:endParaRPr sz="2400" spc="-150" dirty="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1100</a:t>
                      </a:r>
                      <a:endParaRPr sz="2400" spc="-150" dirty="0">
                        <a:latin typeface="Nunito"/>
                        <a:ea typeface="Nunito"/>
                        <a:cs typeface="Nunito"/>
                        <a:sym typeface="Nunito"/>
                      </a:endParaRPr>
                    </a:p>
                  </a:txBody>
                  <a:tcPr marL="91450" marR="91450" marT="64008" marB="27432" anchor="ctr"/>
                </a:tc>
                <a:extLst>
                  <a:ext uri="{0D108BD9-81ED-4DB2-BD59-A6C34878D82A}">
                    <a16:rowId xmlns:a16="http://schemas.microsoft.com/office/drawing/2014/main" val="10003"/>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3 Edits</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a:latin typeface="Nunito"/>
                          <a:ea typeface="Nunito"/>
                          <a:cs typeface="Nunito"/>
                          <a:sym typeface="Nunito"/>
                        </a:rPr>
                        <a:t>0000</a:t>
                      </a:r>
                      <a:endParaRPr sz="2400" spc="-15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a:latin typeface="Nunito"/>
                          <a:ea typeface="Nunito"/>
                          <a:cs typeface="Nunito"/>
                          <a:sym typeface="Nunito"/>
                        </a:rPr>
                        <a:t>0000</a:t>
                      </a:r>
                      <a:endParaRPr sz="2400" spc="-15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1000</a:t>
                      </a:r>
                      <a:endParaRPr sz="2400" spc="-150" dirty="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1000</a:t>
                      </a:r>
                      <a:endParaRPr sz="2400" spc="-150" dirty="0">
                        <a:latin typeface="Nunito"/>
                        <a:ea typeface="Nunito"/>
                        <a:cs typeface="Nunito"/>
                        <a:sym typeface="Nunito"/>
                      </a:endParaRPr>
                    </a:p>
                  </a:txBody>
                  <a:tcPr marL="91450" marR="91450" marT="64008" marB="27432" anchor="ctr"/>
                </a:tc>
                <a:extLst>
                  <a:ext uri="{0D108BD9-81ED-4DB2-BD59-A6C34878D82A}">
                    <a16:rowId xmlns:a16="http://schemas.microsoft.com/office/drawing/2014/main" val="10004"/>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4 Edits</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a:latin typeface="Nunito"/>
                          <a:ea typeface="Nunito"/>
                          <a:cs typeface="Nunito"/>
                          <a:sym typeface="Nunito"/>
                        </a:rPr>
                        <a:t>0000</a:t>
                      </a:r>
                      <a:endParaRPr sz="2400" spc="-15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tc>
                <a:extLst>
                  <a:ext uri="{0D108BD9-81ED-4DB2-BD59-A6C34878D82A}">
                    <a16:rowId xmlns:a16="http://schemas.microsoft.com/office/drawing/2014/main" val="10005"/>
                  </a:ext>
                </a:extLst>
              </a:tr>
            </a:tbl>
          </a:graphicData>
        </a:graphic>
      </p:graphicFrame>
      <p:sp>
        <p:nvSpPr>
          <p:cNvPr id="10" name="Rectangle 9">
            <a:extLst>
              <a:ext uri="{FF2B5EF4-FFF2-40B4-BE49-F238E27FC236}">
                <a16:creationId xmlns:a16="http://schemas.microsoft.com/office/drawing/2014/main" id="{8BE73625-7425-F339-4741-B90B1A0D422A}"/>
              </a:ext>
            </a:extLst>
          </p:cNvPr>
          <p:cNvSpPr/>
          <p:nvPr/>
        </p:nvSpPr>
        <p:spPr>
          <a:xfrm>
            <a:off x="1349641" y="4938808"/>
            <a:ext cx="6444716" cy="866456"/>
          </a:xfrm>
          <a:prstGeom prst="rect">
            <a:avLst/>
          </a:prstGeom>
        </p:spPr>
        <p:txBody>
          <a:bodyPr wrap="square">
            <a:spAutoFit/>
          </a:bodyPr>
          <a:lstStyle/>
          <a:p>
            <a:pPr marL="474663" lvl="1" indent="-457200">
              <a:lnSpc>
                <a:spcPct val="110000"/>
              </a:lnSpc>
              <a:spcBef>
                <a:spcPts val="0"/>
              </a:spcBef>
              <a:spcAft>
                <a:spcPts val="0"/>
              </a:spcAft>
              <a:buFont typeface="Arial" panose="020B0604020202020204" pitchFamily="34" charset="0"/>
              <a:buChar char="•"/>
            </a:pPr>
            <a:r>
              <a:rPr lang="en-US" sz="2400" b="1" dirty="0"/>
              <a:t>Two-dimensional</a:t>
            </a:r>
            <a:r>
              <a:rPr lang="en-US" sz="2400" dirty="0"/>
              <a:t>, but different axes</a:t>
            </a:r>
          </a:p>
          <a:p>
            <a:pPr marL="474663" lvl="1" indent="-457200">
              <a:lnSpc>
                <a:spcPct val="110000"/>
              </a:lnSpc>
              <a:spcBef>
                <a:spcPts val="0"/>
              </a:spcBef>
              <a:spcAft>
                <a:spcPts val="0"/>
              </a:spcAft>
              <a:buFont typeface="Arial" panose="020B0604020202020204" pitchFamily="34" charset="0"/>
              <a:buChar char="•"/>
            </a:pPr>
            <a:r>
              <a:rPr lang="en-US" sz="2400" dirty="0"/>
              <a:t>Entries are </a:t>
            </a:r>
            <a:r>
              <a:rPr lang="en-US" sz="2400" b="1" dirty="0" err="1"/>
              <a:t>bitvectors</a:t>
            </a:r>
            <a:r>
              <a:rPr lang="en-US" sz="2400" dirty="0"/>
              <a:t> instead of numbers</a:t>
            </a:r>
          </a:p>
        </p:txBody>
      </p:sp>
      <p:sp>
        <p:nvSpPr>
          <p:cNvPr id="12" name="Title 11">
            <a:extLst>
              <a:ext uri="{FF2B5EF4-FFF2-40B4-BE49-F238E27FC236}">
                <a16:creationId xmlns:a16="http://schemas.microsoft.com/office/drawing/2014/main" id="{BC5F274E-D3B7-2466-2910-AF6740650447}"/>
              </a:ext>
            </a:extLst>
          </p:cNvPr>
          <p:cNvSpPr>
            <a:spLocks noGrp="1"/>
          </p:cNvSpPr>
          <p:nvPr>
            <p:ph type="title"/>
          </p:nvPr>
        </p:nvSpPr>
        <p:spPr/>
        <p:txBody>
          <a:bodyPr/>
          <a:lstStyle/>
          <a:p>
            <a:r>
              <a:rPr lang="en-US" sz="3200" dirty="0" err="1"/>
              <a:t>Bitvector</a:t>
            </a:r>
            <a:r>
              <a:rPr lang="en-US" sz="3200" dirty="0"/>
              <a:t>-Based Dynamic Programming</a:t>
            </a:r>
            <a:br>
              <a:rPr lang="en-US" sz="3200" dirty="0"/>
            </a:br>
            <a:r>
              <a:rPr lang="en-US" sz="3200" dirty="0"/>
              <a:t>for Approximate String Matching: </a:t>
            </a:r>
            <a:r>
              <a:rPr lang="en-US" sz="3200" dirty="0" err="1"/>
              <a:t>Bitap</a:t>
            </a:r>
            <a:r>
              <a:rPr lang="en-US" sz="3200" dirty="0"/>
              <a:t> Algorithm</a:t>
            </a:r>
          </a:p>
        </p:txBody>
      </p:sp>
      <p:sp>
        <p:nvSpPr>
          <p:cNvPr id="11" name="Slide Number Placeholder 3">
            <a:extLst>
              <a:ext uri="{FF2B5EF4-FFF2-40B4-BE49-F238E27FC236}">
                <a16:creationId xmlns:a16="http://schemas.microsoft.com/office/drawing/2014/main" id="{59EBD28E-2917-B273-B02D-1446F2745B83}"/>
              </a:ext>
            </a:extLst>
          </p:cNvPr>
          <p:cNvSpPr>
            <a:spLocks noGrp="1"/>
          </p:cNvSpPr>
          <p:nvPr>
            <p:ph type="sldNum" sz="quarter" idx="11"/>
          </p:nvPr>
        </p:nvSpPr>
        <p:spPr/>
        <p:txBody>
          <a:bodyPr/>
          <a:lstStyle/>
          <a:p>
            <a:fld id="{323594FA-E141-4234-AE05-360401972BE7}" type="slidenum">
              <a:rPr lang="en-US" altLang="en-US" smtClean="0"/>
              <a:pPr/>
              <a:t>16</a:t>
            </a:fld>
            <a:endParaRPr lang="en-US" altLang="en-US"/>
          </a:p>
        </p:txBody>
      </p:sp>
    </p:spTree>
    <p:extLst>
      <p:ext uri="{BB962C8B-B14F-4D97-AF65-F5344CB8AC3E}">
        <p14:creationId xmlns:p14="http://schemas.microsoft.com/office/powerpoint/2010/main" val="2483075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0935E-F9B8-0B4A-A87D-3D8B46CF5D44}"/>
              </a:ext>
            </a:extLst>
          </p:cNvPr>
          <p:cNvSpPr>
            <a:spLocks noGrp="1"/>
          </p:cNvSpPr>
          <p:nvPr>
            <p:ph type="title"/>
          </p:nvPr>
        </p:nvSpPr>
        <p:spPr>
          <a:xfrm>
            <a:off x="366963" y="81158"/>
            <a:ext cx="8410073" cy="753467"/>
          </a:xfrm>
        </p:spPr>
        <p:txBody>
          <a:bodyPr>
            <a:normAutofit/>
          </a:bodyPr>
          <a:lstStyle/>
          <a:p>
            <a:r>
              <a:rPr lang="en-US" dirty="0" err="1"/>
              <a:t>Bitap</a:t>
            </a:r>
            <a:r>
              <a:rPr lang="en-US" dirty="0"/>
              <a:t> Algorithm</a:t>
            </a:r>
          </a:p>
        </p:txBody>
      </p:sp>
      <p:sp>
        <p:nvSpPr>
          <p:cNvPr id="39" name="Content Placeholder 2">
            <a:extLst>
              <a:ext uri="{FF2B5EF4-FFF2-40B4-BE49-F238E27FC236}">
                <a16:creationId xmlns:a16="http://schemas.microsoft.com/office/drawing/2014/main" id="{1DCF6B51-238A-8844-9A7D-237545EEC90E}"/>
              </a:ext>
            </a:extLst>
          </p:cNvPr>
          <p:cNvSpPr>
            <a:spLocks noGrp="1"/>
          </p:cNvSpPr>
          <p:nvPr>
            <p:ph idx="1"/>
          </p:nvPr>
        </p:nvSpPr>
        <p:spPr>
          <a:xfrm>
            <a:off x="366963" y="1246909"/>
            <a:ext cx="8410073" cy="5001491"/>
          </a:xfrm>
        </p:spPr>
        <p:txBody>
          <a:bodyPr numCol="1">
            <a:noAutofit/>
          </a:bodyPr>
          <a:lstStyle/>
          <a:p>
            <a:pPr marL="344488" indent="0">
              <a:lnSpc>
                <a:spcPct val="100000"/>
              </a:lnSpc>
              <a:spcBef>
                <a:spcPts val="300"/>
              </a:spcBef>
              <a:spcAft>
                <a:spcPts val="300"/>
              </a:spcAft>
              <a:buNone/>
            </a:pPr>
            <a:r>
              <a:rPr lang="en-US" sz="1900" b="1" dirty="0">
                <a:solidFill>
                  <a:prstClr val="black"/>
                </a:solidFill>
                <a:latin typeface="Consolas" panose="020B0609020204030204" pitchFamily="49" charset="0"/>
              </a:rPr>
              <a:t>For each </a:t>
            </a:r>
            <a:r>
              <a:rPr lang="en-US" sz="1900" dirty="0">
                <a:solidFill>
                  <a:prstClr val="black"/>
                </a:solidFill>
                <a:latin typeface="Consolas" panose="020B0609020204030204" pitchFamily="49" charset="0"/>
              </a:rPr>
              <a:t>character of the </a:t>
            </a:r>
            <a:r>
              <a:rPr lang="en-US" sz="1900" b="1" dirty="0">
                <a:solidFill>
                  <a:prstClr val="black"/>
                </a:solidFill>
                <a:latin typeface="Consolas" panose="020B0609020204030204" pitchFamily="49" charset="0"/>
              </a:rPr>
              <a:t>text</a:t>
            </a:r>
            <a:r>
              <a:rPr lang="en-US" sz="1900" dirty="0">
                <a:solidFill>
                  <a:prstClr val="black"/>
                </a:solidFill>
                <a:latin typeface="Consolas" panose="020B0609020204030204" pitchFamily="49" charset="0"/>
              </a:rPr>
              <a:t> (char):</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Copy previous R bitvectors as </a:t>
            </a:r>
            <a:r>
              <a:rPr lang="en-US" sz="1900" dirty="0" err="1">
                <a:solidFill>
                  <a:prstClr val="black"/>
                </a:solidFill>
                <a:latin typeface="Consolas" panose="020B0609020204030204" pitchFamily="49" charset="0"/>
              </a:rPr>
              <a:t>oldR</a:t>
            </a:r>
            <a:endParaRPr lang="en-US" sz="1900" dirty="0">
              <a:solidFill>
                <a:prstClr val="black"/>
              </a:solidFill>
              <a:latin typeface="Consolas" panose="020B0609020204030204" pitchFamily="49" charset="0"/>
            </a:endParaRP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R[0] = (</a:t>
            </a:r>
            <a:r>
              <a:rPr lang="en-US" sz="1900" dirty="0" err="1">
                <a:solidFill>
                  <a:prstClr val="black"/>
                </a:solidFill>
                <a:latin typeface="Consolas" panose="020B0609020204030204" pitchFamily="49" charset="0"/>
              </a:rPr>
              <a:t>oldR</a:t>
            </a:r>
            <a:r>
              <a:rPr lang="en-US" sz="1900" dirty="0">
                <a:solidFill>
                  <a:prstClr val="black"/>
                </a:solidFill>
                <a:latin typeface="Consolas" panose="020B0609020204030204" pitchFamily="49" charset="0"/>
              </a:rPr>
              <a:t>[0] &lt;&lt; 1) | PM [char]</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a:t>
            </a:r>
            <a:r>
              <a:rPr lang="en-US" sz="1900" b="1" dirty="0">
                <a:solidFill>
                  <a:prstClr val="black"/>
                </a:solidFill>
                <a:latin typeface="Consolas" panose="020B0609020204030204" pitchFamily="49" charset="0"/>
              </a:rPr>
              <a:t>For</a:t>
            </a:r>
            <a:r>
              <a:rPr lang="en-US" sz="1900" dirty="0">
                <a:solidFill>
                  <a:prstClr val="black"/>
                </a:solidFill>
                <a:latin typeface="Consolas" panose="020B0609020204030204" pitchFamily="49" charset="0"/>
              </a:rPr>
              <a:t> d = 1…k:</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deletion	= </a:t>
            </a:r>
            <a:r>
              <a:rPr lang="en-US" sz="1900" dirty="0" err="1">
                <a:solidFill>
                  <a:prstClr val="black"/>
                </a:solidFill>
                <a:latin typeface="Consolas" panose="020B0609020204030204" pitchFamily="49" charset="0"/>
              </a:rPr>
              <a:t>oldR</a:t>
            </a:r>
            <a:r>
              <a:rPr lang="en-US" sz="1900" dirty="0">
                <a:solidFill>
                  <a:prstClr val="black"/>
                </a:solidFill>
                <a:latin typeface="Consolas" panose="020B0609020204030204" pitchFamily="49" charset="0"/>
              </a:rPr>
              <a:t>[d-1]		</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substitution	= </a:t>
            </a:r>
            <a:r>
              <a:rPr lang="en-US" sz="1900" dirty="0" err="1">
                <a:solidFill>
                  <a:prstClr val="black"/>
                </a:solidFill>
                <a:latin typeface="Consolas" panose="020B0609020204030204" pitchFamily="49" charset="0"/>
              </a:rPr>
              <a:t>oldR</a:t>
            </a:r>
            <a:r>
              <a:rPr lang="en-US" sz="1900" dirty="0">
                <a:solidFill>
                  <a:prstClr val="black"/>
                </a:solidFill>
                <a:latin typeface="Consolas" panose="020B0609020204030204" pitchFamily="49" charset="0"/>
              </a:rPr>
              <a:t>[d-1] &lt;&lt; 1</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insertion	=    R[d-1] &lt;&lt; 1</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match		=(</a:t>
            </a:r>
            <a:r>
              <a:rPr lang="en-US" sz="1900" dirty="0" err="1">
                <a:solidFill>
                  <a:prstClr val="black"/>
                </a:solidFill>
                <a:latin typeface="Consolas" panose="020B0609020204030204" pitchFamily="49" charset="0"/>
              </a:rPr>
              <a:t>oldR</a:t>
            </a:r>
            <a:r>
              <a:rPr lang="en-US" sz="1900" dirty="0">
                <a:solidFill>
                  <a:prstClr val="black"/>
                </a:solidFill>
                <a:latin typeface="Consolas" panose="020B0609020204030204" pitchFamily="49" charset="0"/>
              </a:rPr>
              <a:t>[d  ] &lt;&lt; 1) | PM [char]</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R[d] = deletion &amp; mismatch &amp; insertion &amp; match</a:t>
            </a:r>
            <a:br>
              <a:rPr lang="en-US" sz="1900" dirty="0">
                <a:solidFill>
                  <a:prstClr val="black"/>
                </a:solidFill>
                <a:latin typeface="Consolas" panose="020B0609020204030204" pitchFamily="49" charset="0"/>
              </a:rPr>
            </a:br>
            <a:r>
              <a:rPr lang="en-US" sz="1900" dirty="0">
                <a:solidFill>
                  <a:prstClr val="black"/>
                </a:solidFill>
                <a:latin typeface="Consolas" panose="020B0609020204030204" pitchFamily="49" charset="0"/>
              </a:rPr>
              <a:t>Check MSB of R[d]:</a:t>
            </a:r>
            <a:br>
              <a:rPr lang="en-US" sz="1900" dirty="0">
                <a:solidFill>
                  <a:prstClr val="black"/>
                </a:solidFill>
                <a:latin typeface="Consolas" panose="020B0609020204030204" pitchFamily="49" charset="0"/>
              </a:rPr>
            </a:br>
            <a:r>
              <a:rPr lang="en-US" sz="1900" dirty="0">
                <a:solidFill>
                  <a:prstClr val="black"/>
                </a:solidFill>
                <a:latin typeface="Consolas" panose="020B0609020204030204" pitchFamily="49" charset="0"/>
              </a:rPr>
              <a:t>	</a:t>
            </a:r>
            <a:r>
              <a:rPr lang="en-US" sz="1900" b="1" dirty="0">
                <a:solidFill>
                  <a:prstClr val="black"/>
                </a:solidFill>
                <a:latin typeface="Consolas" panose="020B0609020204030204" pitchFamily="49" charset="0"/>
              </a:rPr>
              <a:t>If</a:t>
            </a:r>
            <a:r>
              <a:rPr lang="en-US" sz="1900" dirty="0">
                <a:solidFill>
                  <a:prstClr val="black"/>
                </a:solidFill>
                <a:latin typeface="Consolas" panose="020B0609020204030204" pitchFamily="49" charset="0"/>
              </a:rPr>
              <a:t> </a:t>
            </a:r>
            <a:r>
              <a:rPr lang="en-US" sz="1900" dirty="0">
                <a:solidFill>
                  <a:prstClr val="black"/>
                </a:solidFill>
                <a:latin typeface="Consolas" panose="020B0609020204030204" pitchFamily="49" charset="0"/>
                <a:ea typeface="Linux Libertine O" panose="02000503000000000000" pitchFamily="2" charset="0"/>
              </a:rPr>
              <a:t>1</a:t>
            </a:r>
            <a:r>
              <a:rPr lang="en-US" sz="1900" dirty="0">
                <a:solidFill>
                  <a:prstClr val="black"/>
                </a:solidFill>
                <a:latin typeface="Consolas" panose="020B0609020204030204" pitchFamily="49" charset="0"/>
              </a:rPr>
              <a:t>, no match. </a:t>
            </a:r>
            <a:br>
              <a:rPr lang="en-US" sz="1900" dirty="0">
                <a:solidFill>
                  <a:prstClr val="black"/>
                </a:solidFill>
                <a:latin typeface="Consolas" panose="020B0609020204030204" pitchFamily="49" charset="0"/>
              </a:rPr>
            </a:br>
            <a:r>
              <a:rPr lang="en-US" sz="1900" dirty="0">
                <a:solidFill>
                  <a:prstClr val="black"/>
                </a:solidFill>
                <a:latin typeface="Consolas" panose="020B0609020204030204" pitchFamily="49" charset="0"/>
              </a:rPr>
              <a:t>	</a:t>
            </a:r>
            <a:r>
              <a:rPr lang="en-US" sz="1900" b="1" dirty="0">
                <a:solidFill>
                  <a:prstClr val="black"/>
                </a:solidFill>
                <a:latin typeface="Consolas" panose="020B0609020204030204" pitchFamily="49" charset="0"/>
              </a:rPr>
              <a:t>If</a:t>
            </a:r>
            <a:r>
              <a:rPr lang="en-US" sz="1900" dirty="0">
                <a:solidFill>
                  <a:prstClr val="black"/>
                </a:solidFill>
                <a:latin typeface="Consolas" panose="020B0609020204030204" pitchFamily="49" charset="0"/>
              </a:rPr>
              <a:t> </a:t>
            </a:r>
            <a:r>
              <a:rPr lang="en-US" sz="1900" dirty="0">
                <a:solidFill>
                  <a:prstClr val="black"/>
                </a:solidFill>
                <a:latin typeface="Consolas" panose="020B0609020204030204" pitchFamily="49" charset="0"/>
                <a:ea typeface="Linux Libertine O" panose="02000503000000000000" pitchFamily="2" charset="0"/>
              </a:rPr>
              <a:t>0</a:t>
            </a:r>
            <a:r>
              <a:rPr lang="en-US" sz="1900" dirty="0">
                <a:solidFill>
                  <a:prstClr val="black"/>
                </a:solidFill>
                <a:latin typeface="Consolas" panose="020B0609020204030204" pitchFamily="49" charset="0"/>
              </a:rPr>
              <a:t>, match with </a:t>
            </a:r>
            <a:r>
              <a:rPr lang="en-US" sz="1900" i="1" dirty="0">
                <a:solidFill>
                  <a:prstClr val="black"/>
                </a:solidFill>
                <a:latin typeface="Consolas" panose="020B0609020204030204" pitchFamily="49" charset="0"/>
              </a:rPr>
              <a:t>d</a:t>
            </a:r>
            <a:r>
              <a:rPr lang="en-US" sz="1900" dirty="0">
                <a:solidFill>
                  <a:prstClr val="black"/>
                </a:solidFill>
                <a:latin typeface="Consolas" panose="020B0609020204030204" pitchFamily="49" charset="0"/>
              </a:rPr>
              <a:t> many errors.</a:t>
            </a:r>
          </a:p>
        </p:txBody>
      </p:sp>
      <p:sp>
        <p:nvSpPr>
          <p:cNvPr id="25" name="Slide Number Placeholder 3">
            <a:extLst>
              <a:ext uri="{FF2B5EF4-FFF2-40B4-BE49-F238E27FC236}">
                <a16:creationId xmlns:a16="http://schemas.microsoft.com/office/drawing/2014/main" id="{6A8882A2-DEC6-499E-1FE3-04C031C3BC4B}"/>
              </a:ext>
            </a:extLst>
          </p:cNvPr>
          <p:cNvSpPr>
            <a:spLocks noGrp="1"/>
          </p:cNvSpPr>
          <p:nvPr>
            <p:ph type="sldNum" sz="quarter" idx="11"/>
          </p:nvPr>
        </p:nvSpPr>
        <p:spPr/>
        <p:txBody>
          <a:bodyPr/>
          <a:lstStyle/>
          <a:p>
            <a:fld id="{323594FA-E141-4234-AE05-360401972BE7}" type="slidenum">
              <a:rPr lang="en-US" altLang="en-US" smtClean="0"/>
              <a:pPr/>
              <a:t>17</a:t>
            </a:fld>
            <a:endParaRPr lang="en-US" altLang="en-US"/>
          </a:p>
        </p:txBody>
      </p:sp>
      <p:sp>
        <p:nvSpPr>
          <p:cNvPr id="3" name="Rectangle: Rounded Corners 2">
            <a:extLst>
              <a:ext uri="{FF2B5EF4-FFF2-40B4-BE49-F238E27FC236}">
                <a16:creationId xmlns:a16="http://schemas.microsoft.com/office/drawing/2014/main" id="{DB58D633-9847-AB8A-5A07-2D80753AEE23}"/>
              </a:ext>
            </a:extLst>
          </p:cNvPr>
          <p:cNvSpPr/>
          <p:nvPr/>
        </p:nvSpPr>
        <p:spPr>
          <a:xfrm>
            <a:off x="683568" y="1246909"/>
            <a:ext cx="7920880" cy="381891"/>
          </a:xfrm>
          <a:prstGeom prst="roundRect">
            <a:avLst>
              <a:gd name="adj" fmla="val 9891"/>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199DC8A6-1682-1045-E6F0-C763BC23E4AC}"/>
              </a:ext>
            </a:extLst>
          </p:cNvPr>
          <p:cNvSpPr/>
          <p:nvPr/>
        </p:nvSpPr>
        <p:spPr>
          <a:xfrm>
            <a:off x="1259632" y="2348880"/>
            <a:ext cx="7344816" cy="381891"/>
          </a:xfrm>
          <a:prstGeom prst="roundRect">
            <a:avLst>
              <a:gd name="adj" fmla="val 9891"/>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BB44B80-49C1-FC09-F30A-17A04C72013A}"/>
              </a:ext>
            </a:extLst>
          </p:cNvPr>
          <p:cNvSpPr txBox="1"/>
          <p:nvPr/>
        </p:nvSpPr>
        <p:spPr>
          <a:xfrm>
            <a:off x="6769848" y="2329917"/>
            <a:ext cx="1834600" cy="400110"/>
          </a:xfrm>
          <a:prstGeom prst="rect">
            <a:avLst/>
          </a:prstGeom>
          <a:noFill/>
        </p:spPr>
        <p:txBody>
          <a:bodyPr wrap="square" rtlCol="0">
            <a:spAutoFit/>
          </a:bodyPr>
          <a:lstStyle/>
          <a:p>
            <a:pPr algn="r"/>
            <a:r>
              <a:rPr lang="en-US" sz="2000" b="1" dirty="0">
                <a:solidFill>
                  <a:srgbClr val="FF0000"/>
                </a:solidFill>
              </a:rPr>
              <a:t>Inner Loop</a:t>
            </a:r>
          </a:p>
        </p:txBody>
      </p:sp>
      <p:sp>
        <p:nvSpPr>
          <p:cNvPr id="17" name="TextBox 16">
            <a:extLst>
              <a:ext uri="{FF2B5EF4-FFF2-40B4-BE49-F238E27FC236}">
                <a16:creationId xmlns:a16="http://schemas.microsoft.com/office/drawing/2014/main" id="{D84E7F41-4EAB-AEF9-E755-9F3FC0C37C7B}"/>
              </a:ext>
            </a:extLst>
          </p:cNvPr>
          <p:cNvSpPr txBox="1"/>
          <p:nvPr/>
        </p:nvSpPr>
        <p:spPr>
          <a:xfrm>
            <a:off x="6769848" y="1225938"/>
            <a:ext cx="1834600" cy="400110"/>
          </a:xfrm>
          <a:prstGeom prst="rect">
            <a:avLst/>
          </a:prstGeom>
          <a:noFill/>
        </p:spPr>
        <p:txBody>
          <a:bodyPr wrap="square" rtlCol="0">
            <a:spAutoFit/>
          </a:bodyPr>
          <a:lstStyle/>
          <a:p>
            <a:pPr algn="r"/>
            <a:r>
              <a:rPr lang="en-US" sz="2000" b="1" dirty="0">
                <a:solidFill>
                  <a:srgbClr val="FF0000"/>
                </a:solidFill>
              </a:rPr>
              <a:t>Outer Loop</a:t>
            </a:r>
          </a:p>
        </p:txBody>
      </p:sp>
      <p:sp>
        <p:nvSpPr>
          <p:cNvPr id="18" name="Rectangle: Rounded Corners 17">
            <a:extLst>
              <a:ext uri="{FF2B5EF4-FFF2-40B4-BE49-F238E27FC236}">
                <a16:creationId xmlns:a16="http://schemas.microsoft.com/office/drawing/2014/main" id="{D8799B1D-C23F-E870-B0DE-E3ED0B2CA378}"/>
              </a:ext>
            </a:extLst>
          </p:cNvPr>
          <p:cNvSpPr/>
          <p:nvPr/>
        </p:nvSpPr>
        <p:spPr>
          <a:xfrm>
            <a:off x="2195736" y="2783581"/>
            <a:ext cx="6408712" cy="1725539"/>
          </a:xfrm>
          <a:prstGeom prst="roundRect">
            <a:avLst>
              <a:gd name="adj" fmla="val 3036"/>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Rounded Corners 19">
            <a:extLst>
              <a:ext uri="{FF2B5EF4-FFF2-40B4-BE49-F238E27FC236}">
                <a16:creationId xmlns:a16="http://schemas.microsoft.com/office/drawing/2014/main" id="{663942B8-03A6-9211-9550-2F6EEE6E03AA}"/>
              </a:ext>
            </a:extLst>
          </p:cNvPr>
          <p:cNvSpPr/>
          <p:nvPr/>
        </p:nvSpPr>
        <p:spPr>
          <a:xfrm>
            <a:off x="1259632" y="1684412"/>
            <a:ext cx="7344816" cy="606106"/>
          </a:xfrm>
          <a:prstGeom prst="roundRect">
            <a:avLst>
              <a:gd name="adj" fmla="val 3036"/>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BBA4D5EE-B7BC-FFCD-E8F8-322CCECA5EA1}"/>
              </a:ext>
            </a:extLst>
          </p:cNvPr>
          <p:cNvSpPr txBox="1"/>
          <p:nvPr/>
        </p:nvSpPr>
        <p:spPr>
          <a:xfrm>
            <a:off x="5868144" y="1669984"/>
            <a:ext cx="2729326" cy="400110"/>
          </a:xfrm>
          <a:prstGeom prst="rect">
            <a:avLst/>
          </a:prstGeom>
          <a:noFill/>
        </p:spPr>
        <p:txBody>
          <a:bodyPr wrap="square" rtlCol="0">
            <a:spAutoFit/>
          </a:bodyPr>
          <a:lstStyle/>
          <a:p>
            <a:pPr algn="r"/>
            <a:r>
              <a:rPr lang="en-US" sz="2000" b="1" dirty="0">
                <a:solidFill>
                  <a:srgbClr val="0070C0"/>
                </a:solidFill>
              </a:rPr>
              <a:t>Bitwise Operations</a:t>
            </a:r>
          </a:p>
        </p:txBody>
      </p:sp>
      <p:sp>
        <p:nvSpPr>
          <p:cNvPr id="22" name="TextBox 21">
            <a:extLst>
              <a:ext uri="{FF2B5EF4-FFF2-40B4-BE49-F238E27FC236}">
                <a16:creationId xmlns:a16="http://schemas.microsoft.com/office/drawing/2014/main" id="{ACB6CF17-4A6B-047D-E1C3-3FFB5C81FD61}"/>
              </a:ext>
            </a:extLst>
          </p:cNvPr>
          <p:cNvSpPr txBox="1"/>
          <p:nvPr/>
        </p:nvSpPr>
        <p:spPr>
          <a:xfrm>
            <a:off x="5861498" y="2740858"/>
            <a:ext cx="2729326" cy="400110"/>
          </a:xfrm>
          <a:prstGeom prst="rect">
            <a:avLst/>
          </a:prstGeom>
          <a:noFill/>
        </p:spPr>
        <p:txBody>
          <a:bodyPr wrap="square" rtlCol="0">
            <a:spAutoFit/>
          </a:bodyPr>
          <a:lstStyle/>
          <a:p>
            <a:pPr algn="r"/>
            <a:r>
              <a:rPr lang="en-US" sz="2000" b="1" dirty="0">
                <a:solidFill>
                  <a:srgbClr val="0070C0"/>
                </a:solidFill>
              </a:rPr>
              <a:t>Bitwise Operations</a:t>
            </a:r>
          </a:p>
        </p:txBody>
      </p:sp>
      <p:sp>
        <p:nvSpPr>
          <p:cNvPr id="23" name="Rectangle: Rounded Corners 22">
            <a:extLst>
              <a:ext uri="{FF2B5EF4-FFF2-40B4-BE49-F238E27FC236}">
                <a16:creationId xmlns:a16="http://schemas.microsoft.com/office/drawing/2014/main" id="{D602FF79-4F93-3C32-666D-3A5DB41C7DEF}"/>
              </a:ext>
            </a:extLst>
          </p:cNvPr>
          <p:cNvSpPr/>
          <p:nvPr/>
        </p:nvSpPr>
        <p:spPr>
          <a:xfrm>
            <a:off x="676590" y="4551843"/>
            <a:ext cx="7920880" cy="869217"/>
          </a:xfrm>
          <a:prstGeom prst="roundRect">
            <a:avLst>
              <a:gd name="adj" fmla="val 3036"/>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F4AC1CE0-5915-0288-5B76-DAB6D957E314}"/>
              </a:ext>
            </a:extLst>
          </p:cNvPr>
          <p:cNvSpPr txBox="1"/>
          <p:nvPr/>
        </p:nvSpPr>
        <p:spPr>
          <a:xfrm>
            <a:off x="5860736" y="4530872"/>
            <a:ext cx="2736734" cy="400110"/>
          </a:xfrm>
          <a:prstGeom prst="rect">
            <a:avLst/>
          </a:prstGeom>
          <a:noFill/>
        </p:spPr>
        <p:txBody>
          <a:bodyPr wrap="square" rtlCol="0">
            <a:spAutoFit/>
          </a:bodyPr>
          <a:lstStyle/>
          <a:p>
            <a:pPr algn="r"/>
            <a:r>
              <a:rPr lang="en-US" sz="2000" b="1" dirty="0">
                <a:solidFill>
                  <a:srgbClr val="00B050"/>
                </a:solidFill>
              </a:rPr>
              <a:t>Output</a:t>
            </a:r>
          </a:p>
        </p:txBody>
      </p:sp>
    </p:spTree>
    <p:custDataLst>
      <p:tags r:id="rId1"/>
    </p:custDataLst>
    <p:extLst>
      <p:ext uri="{BB962C8B-B14F-4D97-AF65-F5344CB8AC3E}">
        <p14:creationId xmlns:p14="http://schemas.microsoft.com/office/powerpoint/2010/main" val="178257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animBg="1"/>
      <p:bldP spid="4" grpId="0"/>
      <p:bldP spid="17" grpId="0"/>
      <p:bldP spid="18" grpId="0" animBg="1"/>
      <p:bldP spid="20" grpId="0" animBg="1"/>
      <p:bldP spid="21" grpId="0"/>
      <p:bldP spid="22" grpId="0"/>
      <p:bldP spid="23" grpId="0" animBg="1"/>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30553-2E0F-DDBC-4BB1-89C3D880C72D}"/>
              </a:ext>
            </a:extLst>
          </p:cNvPr>
          <p:cNvSpPr>
            <a:spLocks noGrp="1"/>
          </p:cNvSpPr>
          <p:nvPr>
            <p:ph type="title"/>
          </p:nvPr>
        </p:nvSpPr>
        <p:spPr/>
        <p:txBody>
          <a:bodyPr/>
          <a:lstStyle/>
          <a:p>
            <a:r>
              <a:rPr lang="en-US" dirty="0"/>
              <a:t>Traceback is Required</a:t>
            </a:r>
          </a:p>
        </p:txBody>
      </p:sp>
      <p:sp>
        <p:nvSpPr>
          <p:cNvPr id="4" name="Slide Number Placeholder 3">
            <a:extLst>
              <a:ext uri="{FF2B5EF4-FFF2-40B4-BE49-F238E27FC236}">
                <a16:creationId xmlns:a16="http://schemas.microsoft.com/office/drawing/2014/main" id="{11C8590D-D06D-E702-8985-300D77076145}"/>
              </a:ext>
            </a:extLst>
          </p:cNvPr>
          <p:cNvSpPr>
            <a:spLocks noGrp="1"/>
          </p:cNvSpPr>
          <p:nvPr>
            <p:ph type="sldNum" sz="quarter" idx="11"/>
          </p:nvPr>
        </p:nvSpPr>
        <p:spPr/>
        <p:txBody>
          <a:bodyPr/>
          <a:lstStyle/>
          <a:p>
            <a:fld id="{323594FA-E141-4234-AE05-360401972BE7}" type="slidenum">
              <a:rPr lang="en-US" altLang="en-US" smtClean="0"/>
              <a:pPr/>
              <a:t>18</a:t>
            </a:fld>
            <a:endParaRPr lang="en-US" altLang="en-US"/>
          </a:p>
        </p:txBody>
      </p:sp>
      <p:pic>
        <p:nvPicPr>
          <p:cNvPr id="6"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31A37332-B9E1-7A01-9C5F-1B5C3A17A1D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871" t="72738" r="19646" b="2550"/>
          <a:stretch/>
        </p:blipFill>
        <p:spPr bwMode="auto">
          <a:xfrm>
            <a:off x="2627784" y="980728"/>
            <a:ext cx="4104456" cy="3888432"/>
          </a:xfrm>
          <a:prstGeom prst="rect">
            <a:avLst/>
          </a:prstGeom>
          <a:solidFill>
            <a:srgbClr val="FFFFFF"/>
          </a:solidFill>
        </p:spPr>
      </p:pic>
      <p:sp>
        <p:nvSpPr>
          <p:cNvPr id="8" name="Rectangle: Rounded Corners 7">
            <a:extLst>
              <a:ext uri="{FF2B5EF4-FFF2-40B4-BE49-F238E27FC236}">
                <a16:creationId xmlns:a16="http://schemas.microsoft.com/office/drawing/2014/main" id="{48958176-E26E-6897-E5DD-A3A173052730}"/>
              </a:ext>
            </a:extLst>
          </p:cNvPr>
          <p:cNvSpPr/>
          <p:nvPr/>
        </p:nvSpPr>
        <p:spPr>
          <a:xfrm>
            <a:off x="6025304" y="4467857"/>
            <a:ext cx="360040" cy="360040"/>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ECD59B20-2A64-AA8E-3E9F-AFCF13BC35ED}"/>
              </a:ext>
            </a:extLst>
          </p:cNvPr>
          <p:cNvCxnSpPr>
            <a:cxnSpLocks/>
          </p:cNvCxnSpPr>
          <p:nvPr/>
        </p:nvCxnSpPr>
        <p:spPr>
          <a:xfrm flipH="1" flipV="1">
            <a:off x="3349961" y="1788704"/>
            <a:ext cx="2690583" cy="2690583"/>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A72B5FB-2E27-D35F-D54B-94F18DA2314F}"/>
              </a:ext>
            </a:extLst>
          </p:cNvPr>
          <p:cNvSpPr txBox="1"/>
          <p:nvPr/>
        </p:nvSpPr>
        <p:spPr>
          <a:xfrm>
            <a:off x="4572000" y="4827897"/>
            <a:ext cx="3168352" cy="707886"/>
          </a:xfrm>
          <a:prstGeom prst="rect">
            <a:avLst/>
          </a:prstGeom>
          <a:noFill/>
        </p:spPr>
        <p:txBody>
          <a:bodyPr wrap="square" rtlCol="0">
            <a:spAutoFit/>
          </a:bodyPr>
          <a:lstStyle/>
          <a:p>
            <a:pPr algn="ctr"/>
            <a:r>
              <a:rPr lang="en-US" sz="2000" b="1" dirty="0">
                <a:solidFill>
                  <a:srgbClr val="FF0000"/>
                </a:solidFill>
              </a:rPr>
              <a:t>1. </a:t>
            </a:r>
            <a:r>
              <a:rPr lang="en-US" sz="2000" dirty="0">
                <a:solidFill>
                  <a:srgbClr val="FF0000"/>
                </a:solidFill>
              </a:rPr>
              <a:t>So far we only have the </a:t>
            </a:r>
            <a:r>
              <a:rPr lang="en-US" sz="2000" b="1" dirty="0">
                <a:solidFill>
                  <a:srgbClr val="FF0000"/>
                </a:solidFill>
              </a:rPr>
              <a:t>optimal score</a:t>
            </a:r>
          </a:p>
        </p:txBody>
      </p:sp>
      <p:sp>
        <p:nvSpPr>
          <p:cNvPr id="14" name="TextBox 13">
            <a:extLst>
              <a:ext uri="{FF2B5EF4-FFF2-40B4-BE49-F238E27FC236}">
                <a16:creationId xmlns:a16="http://schemas.microsoft.com/office/drawing/2014/main" id="{C9161E2F-EF30-7842-C03C-05752D51D01C}"/>
              </a:ext>
            </a:extLst>
          </p:cNvPr>
          <p:cNvSpPr txBox="1"/>
          <p:nvPr/>
        </p:nvSpPr>
        <p:spPr>
          <a:xfrm>
            <a:off x="-179479" y="1412776"/>
            <a:ext cx="3168352" cy="1323439"/>
          </a:xfrm>
          <a:prstGeom prst="rect">
            <a:avLst/>
          </a:prstGeom>
          <a:noFill/>
        </p:spPr>
        <p:txBody>
          <a:bodyPr wrap="square" rtlCol="0">
            <a:spAutoFit/>
          </a:bodyPr>
          <a:lstStyle/>
          <a:p>
            <a:pPr algn="ctr"/>
            <a:r>
              <a:rPr lang="en-US" sz="2000" b="1" dirty="0">
                <a:solidFill>
                  <a:srgbClr val="0070C0"/>
                </a:solidFill>
              </a:rPr>
              <a:t>2. </a:t>
            </a:r>
            <a:r>
              <a:rPr lang="en-US" sz="2000" dirty="0">
                <a:solidFill>
                  <a:srgbClr val="0070C0"/>
                </a:solidFill>
              </a:rPr>
              <a:t>However, we also require the</a:t>
            </a:r>
            <a:r>
              <a:rPr lang="en-US" sz="2000" b="1" dirty="0">
                <a:solidFill>
                  <a:srgbClr val="0070C0"/>
                </a:solidFill>
              </a:rPr>
              <a:t> optimal sequence of edits</a:t>
            </a:r>
            <a:br>
              <a:rPr lang="en-US" sz="2000" b="1" dirty="0">
                <a:solidFill>
                  <a:srgbClr val="0070C0"/>
                </a:solidFill>
              </a:rPr>
            </a:br>
            <a:r>
              <a:rPr lang="en-US" sz="2000" dirty="0">
                <a:solidFill>
                  <a:srgbClr val="0070C0"/>
                </a:solidFill>
              </a:rPr>
              <a:t>(“CIGAR string”)</a:t>
            </a:r>
          </a:p>
        </p:txBody>
      </p:sp>
      <p:sp>
        <p:nvSpPr>
          <p:cNvPr id="15" name="TextBox 14">
            <a:extLst>
              <a:ext uri="{FF2B5EF4-FFF2-40B4-BE49-F238E27FC236}">
                <a16:creationId xmlns:a16="http://schemas.microsoft.com/office/drawing/2014/main" id="{B1F1E0AE-141A-D03F-ED30-B9B58AA2B937}"/>
              </a:ext>
            </a:extLst>
          </p:cNvPr>
          <p:cNvSpPr txBox="1"/>
          <p:nvPr/>
        </p:nvSpPr>
        <p:spPr>
          <a:xfrm>
            <a:off x="30872" y="5085184"/>
            <a:ext cx="4398992" cy="1015663"/>
          </a:xfrm>
          <a:prstGeom prst="rect">
            <a:avLst/>
          </a:prstGeom>
          <a:noFill/>
        </p:spPr>
        <p:txBody>
          <a:bodyPr wrap="square" rtlCol="0">
            <a:spAutoFit/>
          </a:bodyPr>
          <a:lstStyle/>
          <a:p>
            <a:pPr algn="ctr"/>
            <a:r>
              <a:rPr lang="en-US" sz="2000" dirty="0"/>
              <a:t>The CIGAR string is obtained through “</a:t>
            </a:r>
            <a:r>
              <a:rPr lang="en-US" sz="2000" b="1" dirty="0"/>
              <a:t>traceback</a:t>
            </a:r>
            <a:r>
              <a:rPr lang="en-US" sz="2000" dirty="0"/>
              <a:t>”, i.e., following the optimal solution through the table</a:t>
            </a:r>
          </a:p>
        </p:txBody>
      </p:sp>
    </p:spTree>
    <p:extLst>
      <p:ext uri="{BB962C8B-B14F-4D97-AF65-F5344CB8AC3E}">
        <p14:creationId xmlns:p14="http://schemas.microsoft.com/office/powerpoint/2010/main" val="3441989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D5BF0-604F-064A-8A5C-798DA6F609D3}"/>
              </a:ext>
            </a:extLst>
          </p:cNvPr>
          <p:cNvSpPr>
            <a:spLocks noGrp="1"/>
          </p:cNvSpPr>
          <p:nvPr>
            <p:ph type="title"/>
          </p:nvPr>
        </p:nvSpPr>
        <p:spPr/>
        <p:txBody>
          <a:bodyPr/>
          <a:lstStyle/>
          <a:p>
            <a:r>
              <a:rPr lang="en-US" dirty="0" err="1"/>
              <a:t>GenASM</a:t>
            </a:r>
            <a:endParaRPr lang="en-US" sz="3000" b="1" dirty="0"/>
          </a:p>
        </p:txBody>
      </p:sp>
      <p:sp>
        <p:nvSpPr>
          <p:cNvPr id="3" name="Content Placeholder 2">
            <a:extLst>
              <a:ext uri="{FF2B5EF4-FFF2-40B4-BE49-F238E27FC236}">
                <a16:creationId xmlns:a16="http://schemas.microsoft.com/office/drawing/2014/main" id="{A132D235-9E9A-944F-9883-F07DBE9D4BB5}"/>
              </a:ext>
            </a:extLst>
          </p:cNvPr>
          <p:cNvSpPr>
            <a:spLocks noGrp="1"/>
          </p:cNvSpPr>
          <p:nvPr>
            <p:ph idx="1"/>
          </p:nvPr>
        </p:nvSpPr>
        <p:spPr>
          <a:xfrm>
            <a:off x="228600" y="980728"/>
            <a:ext cx="8610600" cy="5267672"/>
          </a:xfrm>
        </p:spPr>
        <p:txBody>
          <a:bodyPr/>
          <a:lstStyle/>
          <a:p>
            <a:r>
              <a:rPr lang="en-US" sz="1500" dirty="0"/>
              <a:t>Damla Senol Cali, Gurpreet S. Kalsi, </a:t>
            </a:r>
            <a:r>
              <a:rPr lang="en-US" sz="1500" dirty="0" err="1"/>
              <a:t>Zulal</a:t>
            </a:r>
            <a:r>
              <a:rPr lang="en-US" sz="1500" dirty="0"/>
              <a:t> </a:t>
            </a:r>
            <a:r>
              <a:rPr lang="en-US" sz="1500" dirty="0" err="1"/>
              <a:t>Bingol</a:t>
            </a:r>
            <a:r>
              <a:rPr lang="en-US" sz="1500" dirty="0"/>
              <a:t>, Can </a:t>
            </a:r>
            <a:r>
              <a:rPr lang="en-US" sz="1500" dirty="0" err="1"/>
              <a:t>Firtina</a:t>
            </a:r>
            <a:r>
              <a:rPr lang="en-US" sz="1500" dirty="0"/>
              <a:t>, Lavanya Subramanian, </a:t>
            </a:r>
            <a:r>
              <a:rPr lang="en-US" sz="1500" dirty="0" err="1"/>
              <a:t>Jeremie</a:t>
            </a:r>
            <a:r>
              <a:rPr lang="en-US" sz="1500" dirty="0"/>
              <a:t> S. Kim, </a:t>
            </a:r>
            <a:r>
              <a:rPr lang="en-US" sz="1500" dirty="0" err="1"/>
              <a:t>Rachata</a:t>
            </a:r>
            <a:r>
              <a:rPr lang="en-US" sz="1500" dirty="0"/>
              <a:t> Ausavarungnirun, Mohammed Alser, Juan Gomez-Luna, Amirali Boroumand, Anant Nori, Allison </a:t>
            </a:r>
            <a:r>
              <a:rPr lang="en-US" sz="1500" dirty="0" err="1"/>
              <a:t>Scibisz</a:t>
            </a:r>
            <a:r>
              <a:rPr lang="en-US" sz="1500" dirty="0"/>
              <a:t>, Sreenivas Subramoney, Can Alkan, Saugata Ghose, and Onur Mutlu,</a:t>
            </a:r>
            <a:br>
              <a:rPr lang="en-US" sz="1500" dirty="0"/>
            </a:br>
            <a:r>
              <a:rPr lang="en-US" sz="1500" b="1" dirty="0">
                <a:hlinkClick r:id="rId2"/>
              </a:rPr>
              <a:t>"GenASM: A High-Performance, Low-Power Approximate String Matching Acceleration Framework for Genome Sequence Analysis"</a:t>
            </a:r>
            <a:br>
              <a:rPr lang="en-US" sz="1500" dirty="0"/>
            </a:br>
            <a:r>
              <a:rPr lang="en-US" sz="1500" i="1" dirty="0"/>
              <a:t>Proceedings of the </a:t>
            </a:r>
            <a:r>
              <a:rPr lang="en-US" sz="1500" i="1" dirty="0">
                <a:hlinkClick r:id="rId3"/>
              </a:rPr>
              <a:t>53rd International Symposium on Microarchitecture</a:t>
            </a:r>
            <a:r>
              <a:rPr lang="en-US" sz="1500" i="1" dirty="0"/>
              <a:t> (</a:t>
            </a:r>
            <a:r>
              <a:rPr lang="en-US" sz="1500" b="1" i="1" dirty="0"/>
              <a:t>MICRO</a:t>
            </a:r>
            <a:r>
              <a:rPr lang="en-US" sz="1500" i="1" dirty="0"/>
              <a:t>)</a:t>
            </a:r>
            <a:r>
              <a:rPr lang="en-US" sz="1500" dirty="0"/>
              <a:t>, Virtual, October 2020.</a:t>
            </a:r>
            <a:br>
              <a:rPr lang="en-US" sz="1500" dirty="0"/>
            </a:br>
            <a:r>
              <a:rPr lang="en-US" sz="1500" dirty="0"/>
              <a:t>[</a:t>
            </a:r>
            <a:r>
              <a:rPr lang="en-US" sz="1500" dirty="0">
                <a:hlinkClick r:id="rId4"/>
              </a:rPr>
              <a:t>Lighting Talk Video</a:t>
            </a:r>
            <a:r>
              <a:rPr lang="en-US" sz="1500" dirty="0"/>
              <a:t> (1.5 minutes)]</a:t>
            </a:r>
            <a:br>
              <a:rPr lang="en-US" sz="1500" dirty="0"/>
            </a:br>
            <a:r>
              <a:rPr lang="en-US" sz="1500" dirty="0"/>
              <a:t>[</a:t>
            </a:r>
            <a:r>
              <a:rPr lang="en-US" sz="1500" dirty="0">
                <a:hlinkClick r:id="rId5"/>
              </a:rPr>
              <a:t>Lightning Talk Slides (pptx)</a:t>
            </a:r>
            <a:r>
              <a:rPr lang="en-US" sz="1500" dirty="0"/>
              <a:t> </a:t>
            </a:r>
            <a:r>
              <a:rPr lang="en-US" sz="1500" dirty="0">
                <a:hlinkClick r:id="rId6"/>
              </a:rPr>
              <a:t>(pdf)</a:t>
            </a:r>
            <a:r>
              <a:rPr lang="en-US" sz="1500" dirty="0"/>
              <a:t>]</a:t>
            </a:r>
            <a:br>
              <a:rPr lang="en-US" sz="1500" dirty="0"/>
            </a:br>
            <a:r>
              <a:rPr lang="en-US" sz="1500" dirty="0"/>
              <a:t>[</a:t>
            </a:r>
            <a:r>
              <a:rPr lang="en-US" sz="1500" dirty="0">
                <a:hlinkClick r:id="rId7"/>
              </a:rPr>
              <a:t>Talk Video</a:t>
            </a:r>
            <a:r>
              <a:rPr lang="en-US" sz="1500" dirty="0"/>
              <a:t> (18 minutes)]</a:t>
            </a:r>
            <a:br>
              <a:rPr lang="en-US" sz="1500" dirty="0"/>
            </a:br>
            <a:r>
              <a:rPr lang="en-US" sz="1500" dirty="0"/>
              <a:t>[</a:t>
            </a:r>
            <a:r>
              <a:rPr lang="en-US" sz="1500" dirty="0">
                <a:hlinkClick r:id="rId8"/>
              </a:rPr>
              <a:t>Slides (pptx)</a:t>
            </a:r>
            <a:r>
              <a:rPr lang="en-US" sz="1500" dirty="0"/>
              <a:t> </a:t>
            </a:r>
            <a:r>
              <a:rPr lang="en-US" sz="1500" dirty="0">
                <a:hlinkClick r:id="rId9"/>
              </a:rPr>
              <a:t>(pdf)</a:t>
            </a:r>
            <a:r>
              <a:rPr lang="en-US" sz="1500" dirty="0"/>
              <a:t>]</a:t>
            </a:r>
          </a:p>
          <a:p>
            <a:pPr marL="0" indent="0">
              <a:buNone/>
            </a:pPr>
            <a:br>
              <a:rPr lang="en-US" sz="1500" dirty="0"/>
            </a:br>
            <a:br>
              <a:rPr lang="en-US" sz="1500" dirty="0"/>
            </a:br>
            <a:endParaRPr lang="en-US" sz="1500" dirty="0"/>
          </a:p>
        </p:txBody>
      </p:sp>
      <p:sp>
        <p:nvSpPr>
          <p:cNvPr id="4" name="Slide Number Placeholder 3">
            <a:extLst>
              <a:ext uri="{FF2B5EF4-FFF2-40B4-BE49-F238E27FC236}">
                <a16:creationId xmlns:a16="http://schemas.microsoft.com/office/drawing/2014/main" id="{C0DB1DCE-E5D9-CD4A-A287-B342F108CBD4}"/>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a:extLst>
              <a:ext uri="{FF2B5EF4-FFF2-40B4-BE49-F238E27FC236}">
                <a16:creationId xmlns:a16="http://schemas.microsoft.com/office/drawing/2014/main" id="{943A4793-1AF6-E942-81F7-38877A7E30AC}"/>
              </a:ext>
            </a:extLst>
          </p:cNvPr>
          <p:cNvPicPr>
            <a:picLocks noChangeAspect="1"/>
          </p:cNvPicPr>
          <p:nvPr/>
        </p:nvPicPr>
        <p:blipFill>
          <a:blip r:embed="rId10"/>
          <a:stretch>
            <a:fillRect/>
          </a:stretch>
        </p:blipFill>
        <p:spPr>
          <a:xfrm>
            <a:off x="0" y="4013776"/>
            <a:ext cx="9144000" cy="2442505"/>
          </a:xfrm>
          <a:prstGeom prst="rect">
            <a:avLst/>
          </a:prstGeom>
        </p:spPr>
      </p:pic>
    </p:spTree>
    <p:extLst>
      <p:ext uri="{BB962C8B-B14F-4D97-AF65-F5344CB8AC3E}">
        <p14:creationId xmlns:p14="http://schemas.microsoft.com/office/powerpoint/2010/main" val="3050261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E98E5-E490-3234-E199-E7212D9D85DE}"/>
              </a:ext>
            </a:extLst>
          </p:cNvPr>
          <p:cNvSpPr>
            <a:spLocks noGrp="1"/>
          </p:cNvSpPr>
          <p:nvPr>
            <p:ph type="ctrTitle"/>
          </p:nvPr>
        </p:nvSpPr>
        <p:spPr/>
        <p:txBody>
          <a:bodyPr/>
          <a:lstStyle/>
          <a:p>
            <a:pPr algn="ctr"/>
            <a:r>
              <a:rPr lang="en-US" dirty="0"/>
              <a:t>Genome Sequencing &amp; Analysis</a:t>
            </a:r>
          </a:p>
        </p:txBody>
      </p:sp>
      <p:sp>
        <p:nvSpPr>
          <p:cNvPr id="3" name="Subtitle 2">
            <a:extLst>
              <a:ext uri="{FF2B5EF4-FFF2-40B4-BE49-F238E27FC236}">
                <a16:creationId xmlns:a16="http://schemas.microsoft.com/office/drawing/2014/main" id="{ED1E3EC3-5ED2-B687-F949-A45B1D5869D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0455011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9FDBEE-D111-2AAA-E7AB-4C45F4873200}"/>
              </a:ext>
            </a:extLst>
          </p:cNvPr>
          <p:cNvSpPr>
            <a:spLocks noGrp="1"/>
          </p:cNvSpPr>
          <p:nvPr>
            <p:ph type="title"/>
          </p:nvPr>
        </p:nvSpPr>
        <p:spPr/>
        <p:txBody>
          <a:bodyPr/>
          <a:lstStyle/>
          <a:p>
            <a:r>
              <a:rPr lang="en-US" dirty="0" err="1"/>
              <a:t>GenASM</a:t>
            </a:r>
            <a:r>
              <a:rPr lang="en-US" dirty="0"/>
              <a:t> Extends </a:t>
            </a:r>
            <a:r>
              <a:rPr lang="en-US" dirty="0" err="1"/>
              <a:t>Bitap</a:t>
            </a:r>
            <a:endParaRPr lang="en-US" dirty="0"/>
          </a:p>
        </p:txBody>
      </p:sp>
      <p:sp>
        <p:nvSpPr>
          <p:cNvPr id="3" name="Content Placeholder 2">
            <a:extLst>
              <a:ext uri="{FF2B5EF4-FFF2-40B4-BE49-F238E27FC236}">
                <a16:creationId xmlns:a16="http://schemas.microsoft.com/office/drawing/2014/main" id="{73014EC7-4307-EEFE-6D79-92F4C9D90FD9}"/>
              </a:ext>
            </a:extLst>
          </p:cNvPr>
          <p:cNvSpPr>
            <a:spLocks noGrp="1"/>
          </p:cNvSpPr>
          <p:nvPr>
            <p:ph idx="1"/>
          </p:nvPr>
        </p:nvSpPr>
        <p:spPr/>
        <p:txBody>
          <a:bodyPr/>
          <a:lstStyle/>
          <a:p>
            <a:r>
              <a:rPr lang="en-US" sz="2800" dirty="0"/>
              <a:t>Adds traceback</a:t>
            </a:r>
          </a:p>
          <a:p>
            <a:endParaRPr lang="en-US" sz="2800" dirty="0"/>
          </a:p>
          <a:p>
            <a:r>
              <a:rPr lang="en-US" sz="2800" dirty="0"/>
              <a:t>Performance improvements</a:t>
            </a:r>
          </a:p>
          <a:p>
            <a:pPr lvl="1"/>
            <a:r>
              <a:rPr lang="en-US" sz="2400" dirty="0"/>
              <a:t>Windowing heuristic</a:t>
            </a:r>
          </a:p>
          <a:p>
            <a:pPr lvl="1"/>
            <a:r>
              <a:rPr lang="en-US" sz="2400" dirty="0"/>
              <a:t>Intra-task parallelism</a:t>
            </a:r>
          </a:p>
        </p:txBody>
      </p:sp>
      <p:sp>
        <p:nvSpPr>
          <p:cNvPr id="4" name="Slide Number Placeholder 3">
            <a:extLst>
              <a:ext uri="{FF2B5EF4-FFF2-40B4-BE49-F238E27FC236}">
                <a16:creationId xmlns:a16="http://schemas.microsoft.com/office/drawing/2014/main" id="{6E9F01A6-A68C-ECA0-D0CE-73607AAF9B42}"/>
              </a:ext>
            </a:extLst>
          </p:cNvPr>
          <p:cNvSpPr>
            <a:spLocks noGrp="1"/>
          </p:cNvSpPr>
          <p:nvPr>
            <p:ph type="sldNum" sz="quarter" idx="11"/>
          </p:nvPr>
        </p:nvSpPr>
        <p:spPr/>
        <p:txBody>
          <a:bodyPr/>
          <a:lstStyle/>
          <a:p>
            <a:fld id="{323594FA-E141-4234-AE05-360401972BE7}" type="slidenum">
              <a:rPr lang="en-US" altLang="en-US" smtClean="0"/>
              <a:pPr/>
              <a:t>20</a:t>
            </a:fld>
            <a:endParaRPr lang="en-US" altLang="en-US"/>
          </a:p>
        </p:txBody>
      </p:sp>
      <p:sp>
        <p:nvSpPr>
          <p:cNvPr id="6" name="TextBox 5">
            <a:extLst>
              <a:ext uri="{FF2B5EF4-FFF2-40B4-BE49-F238E27FC236}">
                <a16:creationId xmlns:a16="http://schemas.microsoft.com/office/drawing/2014/main" id="{276056A8-C68A-7D98-62EC-AB66712D3C44}"/>
              </a:ext>
            </a:extLst>
          </p:cNvPr>
          <p:cNvSpPr txBox="1"/>
          <p:nvPr/>
        </p:nvSpPr>
        <p:spPr>
          <a:xfrm>
            <a:off x="827584" y="6324601"/>
            <a:ext cx="7488832" cy="584775"/>
          </a:xfrm>
          <a:prstGeom prst="rect">
            <a:avLst/>
          </a:prstGeom>
          <a:noFill/>
        </p:spPr>
        <p:txBody>
          <a:bodyPr wrap="square" rtlCol="0">
            <a:spAutoFit/>
          </a:bodyPr>
          <a:lstStyle/>
          <a:p>
            <a:pPr algn="ctr"/>
            <a:r>
              <a:rPr lang="en-US" sz="1600" dirty="0" err="1"/>
              <a:t>Senol</a:t>
            </a:r>
            <a:r>
              <a:rPr lang="en-US" sz="1600" dirty="0"/>
              <a:t> Cali+, “</a:t>
            </a:r>
            <a:r>
              <a:rPr lang="en-US" sz="1600" dirty="0" err="1">
                <a:hlinkClick r:id="rId2"/>
              </a:rPr>
              <a:t>GenASM</a:t>
            </a:r>
            <a:r>
              <a:rPr lang="en-US" sz="1600" dirty="0">
                <a:hlinkClick r:id="rId2"/>
              </a:rPr>
              <a:t>: A High-Performance, Low-Power Approximate String Matching Acceleration Framework for Genome Sequence Analysis</a:t>
            </a:r>
            <a:r>
              <a:rPr lang="en-US" sz="1600" dirty="0"/>
              <a:t>”, MICRO 2020</a:t>
            </a:r>
          </a:p>
        </p:txBody>
      </p:sp>
    </p:spTree>
    <p:extLst>
      <p:ext uri="{BB962C8B-B14F-4D97-AF65-F5344CB8AC3E}">
        <p14:creationId xmlns:p14="http://schemas.microsoft.com/office/powerpoint/2010/main" val="27197955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E5CC8-7F65-25FC-131E-994D0BA78EC1}"/>
              </a:ext>
            </a:extLst>
          </p:cNvPr>
          <p:cNvSpPr>
            <a:spLocks noGrp="1"/>
          </p:cNvSpPr>
          <p:nvPr>
            <p:ph type="title"/>
          </p:nvPr>
        </p:nvSpPr>
        <p:spPr/>
        <p:txBody>
          <a:bodyPr/>
          <a:lstStyle/>
          <a:p>
            <a:r>
              <a:rPr lang="en-US" dirty="0" err="1"/>
              <a:t>GenASM’s</a:t>
            </a:r>
            <a:r>
              <a:rPr lang="en-US" dirty="0"/>
              <a:t> Traceback</a:t>
            </a:r>
          </a:p>
        </p:txBody>
      </p:sp>
      <p:sp>
        <p:nvSpPr>
          <p:cNvPr id="50" name="Content Placeholder 2">
            <a:extLst>
              <a:ext uri="{FF2B5EF4-FFF2-40B4-BE49-F238E27FC236}">
                <a16:creationId xmlns:a16="http://schemas.microsoft.com/office/drawing/2014/main" id="{9BAF53CB-61D7-5879-037C-24921D6DC7BF}"/>
              </a:ext>
            </a:extLst>
          </p:cNvPr>
          <p:cNvSpPr>
            <a:spLocks noGrp="1"/>
          </p:cNvSpPr>
          <p:nvPr>
            <p:ph idx="1"/>
          </p:nvPr>
        </p:nvSpPr>
        <p:spPr>
          <a:xfrm>
            <a:off x="366963" y="1246909"/>
            <a:ext cx="8410073" cy="5001491"/>
          </a:xfrm>
        </p:spPr>
        <p:txBody>
          <a:bodyPr numCol="1">
            <a:noAutofit/>
          </a:bodyPr>
          <a:lstStyle/>
          <a:p>
            <a:pPr marL="344488" indent="0">
              <a:lnSpc>
                <a:spcPct val="100000"/>
              </a:lnSpc>
              <a:spcBef>
                <a:spcPts val="300"/>
              </a:spcBef>
              <a:spcAft>
                <a:spcPts val="300"/>
              </a:spcAft>
              <a:buNone/>
            </a:pPr>
            <a:r>
              <a:rPr lang="en-US" sz="1900" b="1" dirty="0">
                <a:solidFill>
                  <a:prstClr val="black"/>
                </a:solidFill>
                <a:latin typeface="Consolas" panose="020B0609020204030204" pitchFamily="49" charset="0"/>
              </a:rPr>
              <a:t>For each </a:t>
            </a:r>
            <a:r>
              <a:rPr lang="en-US" sz="1900" dirty="0">
                <a:solidFill>
                  <a:prstClr val="black"/>
                </a:solidFill>
                <a:latin typeface="Consolas" panose="020B0609020204030204" pitchFamily="49" charset="0"/>
              </a:rPr>
              <a:t>character of the </a:t>
            </a:r>
            <a:r>
              <a:rPr lang="en-US" sz="1900" b="1" dirty="0">
                <a:solidFill>
                  <a:prstClr val="black"/>
                </a:solidFill>
                <a:latin typeface="Consolas" panose="020B0609020204030204" pitchFamily="49" charset="0"/>
              </a:rPr>
              <a:t>text</a:t>
            </a:r>
            <a:r>
              <a:rPr lang="en-US" sz="1900" dirty="0">
                <a:solidFill>
                  <a:prstClr val="black"/>
                </a:solidFill>
                <a:latin typeface="Consolas" panose="020B0609020204030204" pitchFamily="49" charset="0"/>
              </a:rPr>
              <a:t> (char):</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Copy previous R bitvectors as </a:t>
            </a:r>
            <a:r>
              <a:rPr lang="en-US" sz="1900" dirty="0" err="1">
                <a:solidFill>
                  <a:prstClr val="black"/>
                </a:solidFill>
                <a:latin typeface="Consolas" panose="020B0609020204030204" pitchFamily="49" charset="0"/>
              </a:rPr>
              <a:t>oldR</a:t>
            </a:r>
            <a:endParaRPr lang="en-US" sz="1900" dirty="0">
              <a:solidFill>
                <a:prstClr val="black"/>
              </a:solidFill>
              <a:latin typeface="Consolas" panose="020B0609020204030204" pitchFamily="49" charset="0"/>
            </a:endParaRP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R[0] = (</a:t>
            </a:r>
            <a:r>
              <a:rPr lang="en-US" sz="1900" dirty="0" err="1">
                <a:solidFill>
                  <a:prstClr val="black"/>
                </a:solidFill>
                <a:latin typeface="Consolas" panose="020B0609020204030204" pitchFamily="49" charset="0"/>
              </a:rPr>
              <a:t>oldR</a:t>
            </a:r>
            <a:r>
              <a:rPr lang="en-US" sz="1900" dirty="0">
                <a:solidFill>
                  <a:prstClr val="black"/>
                </a:solidFill>
                <a:latin typeface="Consolas" panose="020B0609020204030204" pitchFamily="49" charset="0"/>
              </a:rPr>
              <a:t>[0] &lt;&lt; 1) | PM [char]</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a:t>
            </a:r>
            <a:r>
              <a:rPr lang="en-US" sz="1900" b="1" dirty="0">
                <a:solidFill>
                  <a:prstClr val="black"/>
                </a:solidFill>
                <a:latin typeface="Consolas" panose="020B0609020204030204" pitchFamily="49" charset="0"/>
              </a:rPr>
              <a:t>For</a:t>
            </a:r>
            <a:r>
              <a:rPr lang="en-US" sz="1900" dirty="0">
                <a:solidFill>
                  <a:prstClr val="black"/>
                </a:solidFill>
                <a:latin typeface="Consolas" panose="020B0609020204030204" pitchFamily="49" charset="0"/>
              </a:rPr>
              <a:t> d = 1…k:</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deletion	= </a:t>
            </a:r>
            <a:r>
              <a:rPr lang="en-US" sz="1900" dirty="0" err="1">
                <a:solidFill>
                  <a:prstClr val="black"/>
                </a:solidFill>
                <a:latin typeface="Consolas" panose="020B0609020204030204" pitchFamily="49" charset="0"/>
              </a:rPr>
              <a:t>oldR</a:t>
            </a:r>
            <a:r>
              <a:rPr lang="en-US" sz="1900" dirty="0">
                <a:solidFill>
                  <a:prstClr val="black"/>
                </a:solidFill>
                <a:latin typeface="Consolas" panose="020B0609020204030204" pitchFamily="49" charset="0"/>
              </a:rPr>
              <a:t>[d-1]		</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substitution	= </a:t>
            </a:r>
            <a:r>
              <a:rPr lang="en-US" sz="1900" dirty="0" err="1">
                <a:solidFill>
                  <a:prstClr val="black"/>
                </a:solidFill>
                <a:latin typeface="Consolas" panose="020B0609020204030204" pitchFamily="49" charset="0"/>
              </a:rPr>
              <a:t>oldR</a:t>
            </a:r>
            <a:r>
              <a:rPr lang="en-US" sz="1900" dirty="0">
                <a:solidFill>
                  <a:prstClr val="black"/>
                </a:solidFill>
                <a:latin typeface="Consolas" panose="020B0609020204030204" pitchFamily="49" charset="0"/>
              </a:rPr>
              <a:t>[d-1] &lt;&lt; 1</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insertion	=    R[d-1] &lt;&lt; 1</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match		=(</a:t>
            </a:r>
            <a:r>
              <a:rPr lang="en-US" sz="1900" dirty="0" err="1">
                <a:solidFill>
                  <a:prstClr val="black"/>
                </a:solidFill>
                <a:latin typeface="Consolas" panose="020B0609020204030204" pitchFamily="49" charset="0"/>
              </a:rPr>
              <a:t>oldR</a:t>
            </a:r>
            <a:r>
              <a:rPr lang="en-US" sz="1900" dirty="0">
                <a:solidFill>
                  <a:prstClr val="black"/>
                </a:solidFill>
                <a:latin typeface="Consolas" panose="020B0609020204030204" pitchFamily="49" charset="0"/>
              </a:rPr>
              <a:t>[d  ] &lt;&lt; 1) | PM [char]</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R[d] = deletion &amp; mismatch &amp; insertion &amp; match</a:t>
            </a:r>
            <a:br>
              <a:rPr lang="en-US" sz="1900" dirty="0">
                <a:solidFill>
                  <a:prstClr val="black"/>
                </a:solidFill>
                <a:latin typeface="Consolas" panose="020B0609020204030204" pitchFamily="49" charset="0"/>
              </a:rPr>
            </a:br>
            <a:r>
              <a:rPr lang="en-US" sz="1900" dirty="0">
                <a:solidFill>
                  <a:prstClr val="black"/>
                </a:solidFill>
                <a:latin typeface="Consolas" panose="020B0609020204030204" pitchFamily="49" charset="0"/>
              </a:rPr>
              <a:t>Check MSB of R[d]:</a:t>
            </a:r>
            <a:br>
              <a:rPr lang="en-US" sz="1900" dirty="0">
                <a:solidFill>
                  <a:prstClr val="black"/>
                </a:solidFill>
                <a:latin typeface="Consolas" panose="020B0609020204030204" pitchFamily="49" charset="0"/>
              </a:rPr>
            </a:br>
            <a:r>
              <a:rPr lang="en-US" sz="1900" dirty="0">
                <a:solidFill>
                  <a:prstClr val="black"/>
                </a:solidFill>
                <a:latin typeface="Consolas" panose="020B0609020204030204" pitchFamily="49" charset="0"/>
              </a:rPr>
              <a:t>	</a:t>
            </a:r>
            <a:r>
              <a:rPr lang="en-US" sz="1900" b="1" dirty="0">
                <a:solidFill>
                  <a:prstClr val="black"/>
                </a:solidFill>
                <a:latin typeface="Consolas" panose="020B0609020204030204" pitchFamily="49" charset="0"/>
              </a:rPr>
              <a:t>If</a:t>
            </a:r>
            <a:r>
              <a:rPr lang="en-US" sz="1900" dirty="0">
                <a:solidFill>
                  <a:prstClr val="black"/>
                </a:solidFill>
                <a:latin typeface="Consolas" panose="020B0609020204030204" pitchFamily="49" charset="0"/>
              </a:rPr>
              <a:t> </a:t>
            </a:r>
            <a:r>
              <a:rPr lang="en-US" sz="1900" dirty="0">
                <a:solidFill>
                  <a:prstClr val="black"/>
                </a:solidFill>
                <a:latin typeface="Consolas" panose="020B0609020204030204" pitchFamily="49" charset="0"/>
                <a:ea typeface="Linux Libertine O" panose="02000503000000000000" pitchFamily="2" charset="0"/>
              </a:rPr>
              <a:t>1</a:t>
            </a:r>
            <a:r>
              <a:rPr lang="en-US" sz="1900" dirty="0">
                <a:solidFill>
                  <a:prstClr val="black"/>
                </a:solidFill>
                <a:latin typeface="Consolas" panose="020B0609020204030204" pitchFamily="49" charset="0"/>
              </a:rPr>
              <a:t>, no match. </a:t>
            </a:r>
            <a:br>
              <a:rPr lang="en-US" sz="1900" dirty="0">
                <a:solidFill>
                  <a:prstClr val="black"/>
                </a:solidFill>
                <a:latin typeface="Consolas" panose="020B0609020204030204" pitchFamily="49" charset="0"/>
              </a:rPr>
            </a:br>
            <a:r>
              <a:rPr lang="en-US" sz="1900" dirty="0">
                <a:solidFill>
                  <a:prstClr val="black"/>
                </a:solidFill>
                <a:latin typeface="Consolas" panose="020B0609020204030204" pitchFamily="49" charset="0"/>
              </a:rPr>
              <a:t>	</a:t>
            </a:r>
            <a:r>
              <a:rPr lang="en-US" sz="1900" b="1" dirty="0">
                <a:solidFill>
                  <a:prstClr val="black"/>
                </a:solidFill>
                <a:latin typeface="Consolas" panose="020B0609020204030204" pitchFamily="49" charset="0"/>
              </a:rPr>
              <a:t>If</a:t>
            </a:r>
            <a:r>
              <a:rPr lang="en-US" sz="1900" dirty="0">
                <a:solidFill>
                  <a:prstClr val="black"/>
                </a:solidFill>
                <a:latin typeface="Consolas" panose="020B0609020204030204" pitchFamily="49" charset="0"/>
              </a:rPr>
              <a:t> </a:t>
            </a:r>
            <a:r>
              <a:rPr lang="en-US" sz="1900" dirty="0">
                <a:solidFill>
                  <a:prstClr val="black"/>
                </a:solidFill>
                <a:latin typeface="Consolas" panose="020B0609020204030204" pitchFamily="49" charset="0"/>
                <a:ea typeface="Linux Libertine O" panose="02000503000000000000" pitchFamily="2" charset="0"/>
              </a:rPr>
              <a:t>0</a:t>
            </a:r>
            <a:r>
              <a:rPr lang="en-US" sz="1900" dirty="0">
                <a:solidFill>
                  <a:prstClr val="black"/>
                </a:solidFill>
                <a:latin typeface="Consolas" panose="020B0609020204030204" pitchFamily="49" charset="0"/>
              </a:rPr>
              <a:t>, match with </a:t>
            </a:r>
            <a:r>
              <a:rPr lang="en-US" sz="1900" i="1" dirty="0">
                <a:solidFill>
                  <a:prstClr val="black"/>
                </a:solidFill>
                <a:latin typeface="Consolas" panose="020B0609020204030204" pitchFamily="49" charset="0"/>
              </a:rPr>
              <a:t>d</a:t>
            </a:r>
            <a:r>
              <a:rPr lang="en-US" sz="1900" dirty="0">
                <a:solidFill>
                  <a:prstClr val="black"/>
                </a:solidFill>
                <a:latin typeface="Consolas" panose="020B0609020204030204" pitchFamily="49" charset="0"/>
              </a:rPr>
              <a:t> many errors.</a:t>
            </a:r>
          </a:p>
        </p:txBody>
      </p:sp>
      <p:sp>
        <p:nvSpPr>
          <p:cNvPr id="4" name="Slide Number Placeholder 3">
            <a:extLst>
              <a:ext uri="{FF2B5EF4-FFF2-40B4-BE49-F238E27FC236}">
                <a16:creationId xmlns:a16="http://schemas.microsoft.com/office/drawing/2014/main" id="{D0B3FA6D-0321-9567-3706-1765240669A2}"/>
              </a:ext>
            </a:extLst>
          </p:cNvPr>
          <p:cNvSpPr>
            <a:spLocks noGrp="1"/>
          </p:cNvSpPr>
          <p:nvPr>
            <p:ph type="sldNum" sz="quarter" idx="11"/>
          </p:nvPr>
        </p:nvSpPr>
        <p:spPr/>
        <p:txBody>
          <a:bodyPr/>
          <a:lstStyle/>
          <a:p>
            <a:fld id="{323594FA-E141-4234-AE05-360401972BE7}" type="slidenum">
              <a:rPr lang="en-US" altLang="en-US" smtClean="0"/>
              <a:pPr/>
              <a:t>21</a:t>
            </a:fld>
            <a:endParaRPr lang="en-US" altLang="en-US"/>
          </a:p>
        </p:txBody>
      </p:sp>
      <p:sp>
        <p:nvSpPr>
          <p:cNvPr id="55" name="Rectangle: Rounded Corners 54">
            <a:extLst>
              <a:ext uri="{FF2B5EF4-FFF2-40B4-BE49-F238E27FC236}">
                <a16:creationId xmlns:a16="http://schemas.microsoft.com/office/drawing/2014/main" id="{32B6A963-ABEA-C40F-EA13-B5E070BE5298}"/>
              </a:ext>
            </a:extLst>
          </p:cNvPr>
          <p:cNvSpPr/>
          <p:nvPr/>
        </p:nvSpPr>
        <p:spPr>
          <a:xfrm>
            <a:off x="366962" y="2783581"/>
            <a:ext cx="3628973" cy="1365499"/>
          </a:xfrm>
          <a:prstGeom prst="roundRect">
            <a:avLst>
              <a:gd name="adj" fmla="val 3036"/>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a:extLst>
              <a:ext uri="{FF2B5EF4-FFF2-40B4-BE49-F238E27FC236}">
                <a16:creationId xmlns:a16="http://schemas.microsoft.com/office/drawing/2014/main" id="{2746D57A-8A8E-9B3F-4B41-C6674C2829C6}"/>
              </a:ext>
            </a:extLst>
          </p:cNvPr>
          <p:cNvSpPr txBox="1"/>
          <p:nvPr/>
        </p:nvSpPr>
        <p:spPr>
          <a:xfrm>
            <a:off x="179512" y="2758821"/>
            <a:ext cx="2075148" cy="400110"/>
          </a:xfrm>
          <a:prstGeom prst="rect">
            <a:avLst/>
          </a:prstGeom>
          <a:noFill/>
        </p:spPr>
        <p:txBody>
          <a:bodyPr wrap="square" rtlCol="0">
            <a:spAutoFit/>
          </a:bodyPr>
          <a:lstStyle/>
          <a:p>
            <a:pPr algn="r"/>
            <a:r>
              <a:rPr lang="en-US" sz="2000" b="1" dirty="0">
                <a:solidFill>
                  <a:srgbClr val="FF0000"/>
                </a:solidFill>
              </a:rPr>
              <a:t>1. </a:t>
            </a:r>
            <a:r>
              <a:rPr lang="en-US" sz="2000" dirty="0">
                <a:solidFill>
                  <a:srgbClr val="FF0000"/>
                </a:solidFill>
              </a:rPr>
              <a:t>Store these</a:t>
            </a:r>
          </a:p>
        </p:txBody>
      </p:sp>
      <p:sp>
        <p:nvSpPr>
          <p:cNvPr id="62" name="TextBox 61">
            <a:extLst>
              <a:ext uri="{FF2B5EF4-FFF2-40B4-BE49-F238E27FC236}">
                <a16:creationId xmlns:a16="http://schemas.microsoft.com/office/drawing/2014/main" id="{1464FE45-CC66-8322-9D21-335D7824A955}"/>
              </a:ext>
            </a:extLst>
          </p:cNvPr>
          <p:cNvSpPr txBox="1"/>
          <p:nvPr/>
        </p:nvSpPr>
        <p:spPr>
          <a:xfrm>
            <a:off x="419205" y="5405154"/>
            <a:ext cx="5325908" cy="400110"/>
          </a:xfrm>
          <a:prstGeom prst="rect">
            <a:avLst/>
          </a:prstGeom>
          <a:noFill/>
        </p:spPr>
        <p:txBody>
          <a:bodyPr wrap="square" rtlCol="0">
            <a:spAutoFit/>
          </a:bodyPr>
          <a:lstStyle/>
          <a:p>
            <a:pPr algn="r"/>
            <a:r>
              <a:rPr lang="en-US" sz="2000" b="1" dirty="0">
                <a:solidFill>
                  <a:srgbClr val="0070C0"/>
                </a:solidFill>
              </a:rPr>
              <a:t>2. </a:t>
            </a:r>
            <a:r>
              <a:rPr lang="en-US" sz="2000" dirty="0">
                <a:solidFill>
                  <a:srgbClr val="0070C0"/>
                </a:solidFill>
              </a:rPr>
              <a:t>Follow a trail of 0’s in the stored </a:t>
            </a:r>
            <a:r>
              <a:rPr lang="en-US" sz="2000" dirty="0" err="1">
                <a:solidFill>
                  <a:srgbClr val="0070C0"/>
                </a:solidFill>
              </a:rPr>
              <a:t>bitvectors</a:t>
            </a:r>
            <a:endParaRPr lang="en-US" sz="2000" dirty="0">
              <a:solidFill>
                <a:srgbClr val="0070C0"/>
              </a:solidFill>
            </a:endParaRPr>
          </a:p>
        </p:txBody>
      </p:sp>
      <p:sp>
        <p:nvSpPr>
          <p:cNvPr id="63" name="TextBox 62">
            <a:extLst>
              <a:ext uri="{FF2B5EF4-FFF2-40B4-BE49-F238E27FC236}">
                <a16:creationId xmlns:a16="http://schemas.microsoft.com/office/drawing/2014/main" id="{3D562D7D-5F43-0F2E-05B2-800A0E5445AF}"/>
              </a:ext>
            </a:extLst>
          </p:cNvPr>
          <p:cNvSpPr txBox="1"/>
          <p:nvPr/>
        </p:nvSpPr>
        <p:spPr>
          <a:xfrm>
            <a:off x="827584" y="6324601"/>
            <a:ext cx="7488832" cy="584775"/>
          </a:xfrm>
          <a:prstGeom prst="rect">
            <a:avLst/>
          </a:prstGeom>
          <a:noFill/>
        </p:spPr>
        <p:txBody>
          <a:bodyPr wrap="square" rtlCol="0">
            <a:spAutoFit/>
          </a:bodyPr>
          <a:lstStyle/>
          <a:p>
            <a:pPr algn="ctr"/>
            <a:r>
              <a:rPr lang="en-US" sz="1600" dirty="0" err="1"/>
              <a:t>Senol</a:t>
            </a:r>
            <a:r>
              <a:rPr lang="en-US" sz="1600" dirty="0"/>
              <a:t> Cali+, “</a:t>
            </a:r>
            <a:r>
              <a:rPr lang="en-US" sz="1600" dirty="0" err="1">
                <a:hlinkClick r:id="rId2"/>
              </a:rPr>
              <a:t>GenASM</a:t>
            </a:r>
            <a:r>
              <a:rPr lang="en-US" sz="1600" dirty="0">
                <a:hlinkClick r:id="rId2"/>
              </a:rPr>
              <a:t>: A High-Performance, Low-Power Approximate String Matching Acceleration Framework for Genome Sequence Analysis</a:t>
            </a:r>
            <a:r>
              <a:rPr lang="en-US" sz="1600" dirty="0"/>
              <a:t>”, MICRO 2020</a:t>
            </a:r>
          </a:p>
        </p:txBody>
      </p:sp>
    </p:spTree>
    <p:extLst>
      <p:ext uri="{BB962C8B-B14F-4D97-AF65-F5344CB8AC3E}">
        <p14:creationId xmlns:p14="http://schemas.microsoft.com/office/powerpoint/2010/main" val="2329204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8" grpId="0"/>
      <p:bldP spid="6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E98E5-E490-3234-E199-E7212D9D85DE}"/>
              </a:ext>
            </a:extLst>
          </p:cNvPr>
          <p:cNvSpPr>
            <a:spLocks noGrp="1"/>
          </p:cNvSpPr>
          <p:nvPr>
            <p:ph type="ctrTitle"/>
          </p:nvPr>
        </p:nvSpPr>
        <p:spPr/>
        <p:txBody>
          <a:bodyPr/>
          <a:lstStyle/>
          <a:p>
            <a:pPr algn="ctr"/>
            <a:r>
              <a:rPr lang="en-US" dirty="0"/>
              <a:t>Accelerating </a:t>
            </a:r>
            <a:r>
              <a:rPr lang="en-US" dirty="0" err="1"/>
              <a:t>GenASM</a:t>
            </a:r>
            <a:r>
              <a:rPr lang="en-US" dirty="0"/>
              <a:t> on GPUs</a:t>
            </a:r>
          </a:p>
        </p:txBody>
      </p:sp>
      <p:sp>
        <p:nvSpPr>
          <p:cNvPr id="3" name="Subtitle 2">
            <a:extLst>
              <a:ext uri="{FF2B5EF4-FFF2-40B4-BE49-F238E27FC236}">
                <a16:creationId xmlns:a16="http://schemas.microsoft.com/office/drawing/2014/main" id="{ED1E3EC3-5ED2-B687-F949-A45B1D5869D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5547858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B1F3D0F-5AF4-9003-A39E-A6A92B63EFD6}"/>
              </a:ext>
            </a:extLst>
          </p:cNvPr>
          <p:cNvPicPr>
            <a:picLocks noChangeAspect="1"/>
          </p:cNvPicPr>
          <p:nvPr/>
        </p:nvPicPr>
        <p:blipFill>
          <a:blip r:embed="rId2"/>
          <a:stretch>
            <a:fillRect/>
          </a:stretch>
        </p:blipFill>
        <p:spPr>
          <a:xfrm>
            <a:off x="1964023" y="2309214"/>
            <a:ext cx="5215954" cy="4063964"/>
          </a:xfrm>
          <a:prstGeom prst="rect">
            <a:avLst/>
          </a:prstGeom>
        </p:spPr>
      </p:pic>
      <p:sp>
        <p:nvSpPr>
          <p:cNvPr id="2" name="Title 1">
            <a:extLst>
              <a:ext uri="{FF2B5EF4-FFF2-40B4-BE49-F238E27FC236}">
                <a16:creationId xmlns:a16="http://schemas.microsoft.com/office/drawing/2014/main" id="{4B4CAAC0-5ABA-651D-1757-36369859B948}"/>
              </a:ext>
            </a:extLst>
          </p:cNvPr>
          <p:cNvSpPr>
            <a:spLocks noGrp="1"/>
          </p:cNvSpPr>
          <p:nvPr>
            <p:ph type="title"/>
          </p:nvPr>
        </p:nvSpPr>
        <p:spPr/>
        <p:txBody>
          <a:bodyPr/>
          <a:lstStyle/>
          <a:p>
            <a:r>
              <a:rPr lang="en-US" dirty="0"/>
              <a:t>Implementation Attempt #1</a:t>
            </a:r>
          </a:p>
        </p:txBody>
      </p:sp>
      <p:sp>
        <p:nvSpPr>
          <p:cNvPr id="3" name="Content Placeholder 2">
            <a:extLst>
              <a:ext uri="{FF2B5EF4-FFF2-40B4-BE49-F238E27FC236}">
                <a16:creationId xmlns:a16="http://schemas.microsoft.com/office/drawing/2014/main" id="{F32B798C-9AB6-715A-B4CF-3C2900F7DE01}"/>
              </a:ext>
            </a:extLst>
          </p:cNvPr>
          <p:cNvSpPr>
            <a:spLocks noGrp="1"/>
          </p:cNvSpPr>
          <p:nvPr>
            <p:ph idx="1"/>
          </p:nvPr>
        </p:nvSpPr>
        <p:spPr>
          <a:xfrm>
            <a:off x="225152" y="908720"/>
            <a:ext cx="8610600" cy="5472608"/>
          </a:xfrm>
        </p:spPr>
        <p:txBody>
          <a:bodyPr/>
          <a:lstStyle/>
          <a:p>
            <a:r>
              <a:rPr lang="en-US" dirty="0"/>
              <a:t>Compile existing C code with CUDA, with minor changes</a:t>
            </a:r>
          </a:p>
          <a:p>
            <a:r>
              <a:rPr lang="en-US" dirty="0"/>
              <a:t>One </a:t>
            </a:r>
            <a:r>
              <a:rPr lang="en-US" b="1" dirty="0"/>
              <a:t>GPU thread</a:t>
            </a:r>
            <a:r>
              <a:rPr lang="en-US" dirty="0"/>
              <a:t> per sequence </a:t>
            </a:r>
            <a:r>
              <a:rPr lang="en-US" b="1" dirty="0"/>
              <a:t>pair</a:t>
            </a:r>
          </a:p>
          <a:p>
            <a:r>
              <a:rPr lang="en-US" dirty="0"/>
              <a:t>Store the DP table in </a:t>
            </a:r>
            <a:r>
              <a:rPr lang="en-US" b="1" dirty="0"/>
              <a:t>global memory</a:t>
            </a:r>
            <a:endParaRPr lang="en-US" dirty="0"/>
          </a:p>
        </p:txBody>
      </p:sp>
      <p:sp>
        <p:nvSpPr>
          <p:cNvPr id="4" name="Slide Number Placeholder 3">
            <a:extLst>
              <a:ext uri="{FF2B5EF4-FFF2-40B4-BE49-F238E27FC236}">
                <a16:creationId xmlns:a16="http://schemas.microsoft.com/office/drawing/2014/main" id="{090A88FA-A188-8FF3-49F3-2C1754AAD77C}"/>
              </a:ext>
            </a:extLst>
          </p:cNvPr>
          <p:cNvSpPr>
            <a:spLocks noGrp="1"/>
          </p:cNvSpPr>
          <p:nvPr>
            <p:ph type="sldNum" sz="quarter" idx="11"/>
          </p:nvPr>
        </p:nvSpPr>
        <p:spPr/>
        <p:txBody>
          <a:bodyPr/>
          <a:lstStyle/>
          <a:p>
            <a:fld id="{323594FA-E141-4234-AE05-360401972BE7}" type="slidenum">
              <a:rPr lang="en-US" altLang="en-US" smtClean="0"/>
              <a:pPr/>
              <a:t>23</a:t>
            </a:fld>
            <a:endParaRPr lang="en-US" altLang="en-US"/>
          </a:p>
        </p:txBody>
      </p:sp>
      <p:sp>
        <p:nvSpPr>
          <p:cNvPr id="8" name="Oval 7">
            <a:extLst>
              <a:ext uri="{FF2B5EF4-FFF2-40B4-BE49-F238E27FC236}">
                <a16:creationId xmlns:a16="http://schemas.microsoft.com/office/drawing/2014/main" id="{3D1409B9-18DA-E23A-CE5C-3B46577DB38F}"/>
              </a:ext>
            </a:extLst>
          </p:cNvPr>
          <p:cNvSpPr/>
          <p:nvPr/>
        </p:nvSpPr>
        <p:spPr>
          <a:xfrm>
            <a:off x="5590013" y="3872942"/>
            <a:ext cx="360040" cy="36004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9" name="TextBox 8">
            <a:extLst>
              <a:ext uri="{FF2B5EF4-FFF2-40B4-BE49-F238E27FC236}">
                <a16:creationId xmlns:a16="http://schemas.microsoft.com/office/drawing/2014/main" id="{C6388565-3A0D-9420-E019-8E59F4FF5C03}"/>
              </a:ext>
            </a:extLst>
          </p:cNvPr>
          <p:cNvSpPr txBox="1"/>
          <p:nvPr/>
        </p:nvSpPr>
        <p:spPr>
          <a:xfrm>
            <a:off x="5777653" y="4155824"/>
            <a:ext cx="2935767" cy="400110"/>
          </a:xfrm>
          <a:prstGeom prst="rect">
            <a:avLst/>
          </a:prstGeom>
          <a:noFill/>
        </p:spPr>
        <p:txBody>
          <a:bodyPr wrap="square" rtlCol="0">
            <a:spAutoFit/>
          </a:bodyPr>
          <a:lstStyle/>
          <a:p>
            <a:pPr algn="ctr"/>
            <a:r>
              <a:rPr lang="en-US" sz="2000" dirty="0">
                <a:solidFill>
                  <a:srgbClr val="FF0000"/>
                </a:solidFill>
              </a:rPr>
              <a:t>Severely memory bound</a:t>
            </a:r>
          </a:p>
        </p:txBody>
      </p:sp>
    </p:spTree>
    <p:extLst>
      <p:ext uri="{BB962C8B-B14F-4D97-AF65-F5344CB8AC3E}">
        <p14:creationId xmlns:p14="http://schemas.microsoft.com/office/powerpoint/2010/main" val="82345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B1F3D0F-5AF4-9003-A39E-A6A92B63EFD6}"/>
              </a:ext>
            </a:extLst>
          </p:cNvPr>
          <p:cNvPicPr>
            <a:picLocks noChangeAspect="1"/>
          </p:cNvPicPr>
          <p:nvPr/>
        </p:nvPicPr>
        <p:blipFill>
          <a:blip r:embed="rId2"/>
          <a:stretch>
            <a:fillRect/>
          </a:stretch>
        </p:blipFill>
        <p:spPr>
          <a:xfrm>
            <a:off x="1964023" y="2309214"/>
            <a:ext cx="5215954" cy="4063964"/>
          </a:xfrm>
          <a:prstGeom prst="rect">
            <a:avLst/>
          </a:prstGeom>
        </p:spPr>
      </p:pic>
      <p:sp>
        <p:nvSpPr>
          <p:cNvPr id="2" name="Title 1">
            <a:extLst>
              <a:ext uri="{FF2B5EF4-FFF2-40B4-BE49-F238E27FC236}">
                <a16:creationId xmlns:a16="http://schemas.microsoft.com/office/drawing/2014/main" id="{4B4CAAC0-5ABA-651D-1757-36369859B948}"/>
              </a:ext>
            </a:extLst>
          </p:cNvPr>
          <p:cNvSpPr>
            <a:spLocks noGrp="1"/>
          </p:cNvSpPr>
          <p:nvPr>
            <p:ph type="title"/>
          </p:nvPr>
        </p:nvSpPr>
        <p:spPr/>
        <p:txBody>
          <a:bodyPr/>
          <a:lstStyle/>
          <a:p>
            <a:r>
              <a:rPr lang="en-US" dirty="0"/>
              <a:t>Implementation Attempt #2</a:t>
            </a:r>
          </a:p>
        </p:txBody>
      </p:sp>
      <p:sp>
        <p:nvSpPr>
          <p:cNvPr id="3" name="Content Placeholder 2">
            <a:extLst>
              <a:ext uri="{FF2B5EF4-FFF2-40B4-BE49-F238E27FC236}">
                <a16:creationId xmlns:a16="http://schemas.microsoft.com/office/drawing/2014/main" id="{F32B798C-9AB6-715A-B4CF-3C2900F7DE01}"/>
              </a:ext>
            </a:extLst>
          </p:cNvPr>
          <p:cNvSpPr>
            <a:spLocks noGrp="1"/>
          </p:cNvSpPr>
          <p:nvPr>
            <p:ph idx="1"/>
          </p:nvPr>
        </p:nvSpPr>
        <p:spPr>
          <a:xfrm>
            <a:off x="225152" y="908720"/>
            <a:ext cx="8610600" cy="5472608"/>
          </a:xfrm>
        </p:spPr>
        <p:txBody>
          <a:bodyPr/>
          <a:lstStyle/>
          <a:p>
            <a:r>
              <a:rPr lang="en-US" dirty="0"/>
              <a:t>Compile existing C code with CUDA, with minor changes</a:t>
            </a:r>
          </a:p>
          <a:p>
            <a:r>
              <a:rPr lang="en-US" dirty="0"/>
              <a:t>One </a:t>
            </a:r>
            <a:r>
              <a:rPr lang="en-US" b="1" dirty="0"/>
              <a:t>GPU thread</a:t>
            </a:r>
            <a:r>
              <a:rPr lang="en-US" dirty="0"/>
              <a:t> per sequence </a:t>
            </a:r>
            <a:r>
              <a:rPr lang="en-US" b="1" dirty="0"/>
              <a:t>pair</a:t>
            </a:r>
          </a:p>
          <a:p>
            <a:r>
              <a:rPr lang="en-US" dirty="0"/>
              <a:t>Store the DP table in </a:t>
            </a:r>
            <a:r>
              <a:rPr lang="en-US" b="1" dirty="0">
                <a:solidFill>
                  <a:srgbClr val="0070C0"/>
                </a:solidFill>
              </a:rPr>
              <a:t>shared memory</a:t>
            </a:r>
          </a:p>
        </p:txBody>
      </p:sp>
      <p:sp>
        <p:nvSpPr>
          <p:cNvPr id="4" name="Slide Number Placeholder 3">
            <a:extLst>
              <a:ext uri="{FF2B5EF4-FFF2-40B4-BE49-F238E27FC236}">
                <a16:creationId xmlns:a16="http://schemas.microsoft.com/office/drawing/2014/main" id="{090A88FA-A188-8FF3-49F3-2C1754AAD77C}"/>
              </a:ext>
            </a:extLst>
          </p:cNvPr>
          <p:cNvSpPr>
            <a:spLocks noGrp="1"/>
          </p:cNvSpPr>
          <p:nvPr>
            <p:ph type="sldNum" sz="quarter" idx="11"/>
          </p:nvPr>
        </p:nvSpPr>
        <p:spPr/>
        <p:txBody>
          <a:bodyPr/>
          <a:lstStyle/>
          <a:p>
            <a:fld id="{323594FA-E141-4234-AE05-360401972BE7}" type="slidenum">
              <a:rPr lang="en-US" altLang="en-US" smtClean="0"/>
              <a:pPr/>
              <a:t>24</a:t>
            </a:fld>
            <a:endParaRPr lang="en-US" altLang="en-US"/>
          </a:p>
        </p:txBody>
      </p:sp>
      <p:sp>
        <p:nvSpPr>
          <p:cNvPr id="8" name="Oval 7">
            <a:extLst>
              <a:ext uri="{FF2B5EF4-FFF2-40B4-BE49-F238E27FC236}">
                <a16:creationId xmlns:a16="http://schemas.microsoft.com/office/drawing/2014/main" id="{3D1409B9-18DA-E23A-CE5C-3B46577DB38F}"/>
              </a:ext>
            </a:extLst>
          </p:cNvPr>
          <p:cNvSpPr/>
          <p:nvPr/>
        </p:nvSpPr>
        <p:spPr>
          <a:xfrm>
            <a:off x="5582805" y="2571760"/>
            <a:ext cx="360040" cy="360040"/>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9" name="TextBox 8">
            <a:extLst>
              <a:ext uri="{FF2B5EF4-FFF2-40B4-BE49-F238E27FC236}">
                <a16:creationId xmlns:a16="http://schemas.microsoft.com/office/drawing/2014/main" id="{C6388565-3A0D-9420-E019-8E59F4FF5C03}"/>
              </a:ext>
            </a:extLst>
          </p:cNvPr>
          <p:cNvSpPr txBox="1"/>
          <p:nvPr/>
        </p:nvSpPr>
        <p:spPr>
          <a:xfrm>
            <a:off x="5386948" y="2691445"/>
            <a:ext cx="2935767" cy="400110"/>
          </a:xfrm>
          <a:prstGeom prst="rect">
            <a:avLst/>
          </a:prstGeom>
          <a:noFill/>
        </p:spPr>
        <p:txBody>
          <a:bodyPr wrap="square" rtlCol="0">
            <a:spAutoFit/>
          </a:bodyPr>
          <a:lstStyle/>
          <a:p>
            <a:pPr algn="ctr"/>
            <a:r>
              <a:rPr lang="en-US" sz="2000" dirty="0">
                <a:solidFill>
                  <a:srgbClr val="00B050"/>
                </a:solidFill>
              </a:rPr>
              <a:t>Compute Bound</a:t>
            </a:r>
          </a:p>
        </p:txBody>
      </p:sp>
      <p:sp>
        <p:nvSpPr>
          <p:cNvPr id="10" name="Content Placeholder 2">
            <a:extLst>
              <a:ext uri="{FF2B5EF4-FFF2-40B4-BE49-F238E27FC236}">
                <a16:creationId xmlns:a16="http://schemas.microsoft.com/office/drawing/2014/main" id="{BAEC82A5-54FA-4F10-99D0-CB63BDD4083C}"/>
              </a:ext>
            </a:extLst>
          </p:cNvPr>
          <p:cNvSpPr txBox="1">
            <a:spLocks/>
          </p:cNvSpPr>
          <p:nvPr/>
        </p:nvSpPr>
        <p:spPr bwMode="auto">
          <a:xfrm>
            <a:off x="5904656" y="1780029"/>
            <a:ext cx="3239344" cy="44021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indent="0">
              <a:buNone/>
            </a:pPr>
            <a:r>
              <a:rPr lang="en-US" b="1" kern="0" dirty="0">
                <a:solidFill>
                  <a:srgbClr val="FF0000"/>
                </a:solidFill>
              </a:rPr>
              <a:t>has limited capacity</a:t>
            </a:r>
            <a:endParaRPr lang="en-US" kern="0" dirty="0">
              <a:solidFill>
                <a:srgbClr val="FF0000"/>
              </a:solidFill>
            </a:endParaRPr>
          </a:p>
        </p:txBody>
      </p:sp>
    </p:spTree>
    <p:extLst>
      <p:ext uri="{BB962C8B-B14F-4D97-AF65-F5344CB8AC3E}">
        <p14:creationId xmlns:p14="http://schemas.microsoft.com/office/powerpoint/2010/main" val="533158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E5CC8-7F65-25FC-131E-994D0BA78EC1}"/>
              </a:ext>
            </a:extLst>
          </p:cNvPr>
          <p:cNvSpPr>
            <a:spLocks noGrp="1"/>
          </p:cNvSpPr>
          <p:nvPr>
            <p:ph type="title"/>
          </p:nvPr>
        </p:nvSpPr>
        <p:spPr/>
        <p:txBody>
          <a:bodyPr/>
          <a:lstStyle/>
          <a:p>
            <a:r>
              <a:rPr lang="en-US" dirty="0"/>
              <a:t>Recall: </a:t>
            </a:r>
            <a:r>
              <a:rPr lang="en-US" dirty="0" err="1"/>
              <a:t>GenASM’s</a:t>
            </a:r>
            <a:r>
              <a:rPr lang="en-US" dirty="0"/>
              <a:t> Traceback</a:t>
            </a:r>
          </a:p>
        </p:txBody>
      </p:sp>
      <p:sp>
        <p:nvSpPr>
          <p:cNvPr id="50" name="Content Placeholder 2">
            <a:extLst>
              <a:ext uri="{FF2B5EF4-FFF2-40B4-BE49-F238E27FC236}">
                <a16:creationId xmlns:a16="http://schemas.microsoft.com/office/drawing/2014/main" id="{9BAF53CB-61D7-5879-037C-24921D6DC7BF}"/>
              </a:ext>
            </a:extLst>
          </p:cNvPr>
          <p:cNvSpPr>
            <a:spLocks noGrp="1"/>
          </p:cNvSpPr>
          <p:nvPr>
            <p:ph idx="1"/>
          </p:nvPr>
        </p:nvSpPr>
        <p:spPr>
          <a:xfrm>
            <a:off x="366963" y="1246909"/>
            <a:ext cx="8410073" cy="5001491"/>
          </a:xfrm>
        </p:spPr>
        <p:txBody>
          <a:bodyPr numCol="1">
            <a:noAutofit/>
          </a:bodyPr>
          <a:lstStyle/>
          <a:p>
            <a:pPr marL="344488" indent="0">
              <a:lnSpc>
                <a:spcPct val="100000"/>
              </a:lnSpc>
              <a:spcBef>
                <a:spcPts val="300"/>
              </a:spcBef>
              <a:spcAft>
                <a:spcPts val="300"/>
              </a:spcAft>
              <a:buNone/>
            </a:pPr>
            <a:r>
              <a:rPr lang="en-US" sz="1900" b="1" dirty="0">
                <a:solidFill>
                  <a:prstClr val="black"/>
                </a:solidFill>
                <a:latin typeface="Consolas" panose="020B0609020204030204" pitchFamily="49" charset="0"/>
              </a:rPr>
              <a:t>For each </a:t>
            </a:r>
            <a:r>
              <a:rPr lang="en-US" sz="1900" dirty="0">
                <a:solidFill>
                  <a:prstClr val="black"/>
                </a:solidFill>
                <a:latin typeface="Consolas" panose="020B0609020204030204" pitchFamily="49" charset="0"/>
              </a:rPr>
              <a:t>character of the </a:t>
            </a:r>
            <a:r>
              <a:rPr lang="en-US" sz="1900" b="1" dirty="0">
                <a:solidFill>
                  <a:prstClr val="black"/>
                </a:solidFill>
                <a:latin typeface="Consolas" panose="020B0609020204030204" pitchFamily="49" charset="0"/>
              </a:rPr>
              <a:t>text</a:t>
            </a:r>
            <a:r>
              <a:rPr lang="en-US" sz="1900" dirty="0">
                <a:solidFill>
                  <a:prstClr val="black"/>
                </a:solidFill>
                <a:latin typeface="Consolas" panose="020B0609020204030204" pitchFamily="49" charset="0"/>
              </a:rPr>
              <a:t> (char):</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Copy previous R bitvectors as </a:t>
            </a:r>
            <a:r>
              <a:rPr lang="en-US" sz="1900" dirty="0" err="1">
                <a:solidFill>
                  <a:prstClr val="black"/>
                </a:solidFill>
                <a:latin typeface="Consolas" panose="020B0609020204030204" pitchFamily="49" charset="0"/>
              </a:rPr>
              <a:t>oldR</a:t>
            </a:r>
            <a:endParaRPr lang="en-US" sz="1900" dirty="0">
              <a:solidFill>
                <a:prstClr val="black"/>
              </a:solidFill>
              <a:latin typeface="Consolas" panose="020B0609020204030204" pitchFamily="49" charset="0"/>
            </a:endParaRP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R[0] = (</a:t>
            </a:r>
            <a:r>
              <a:rPr lang="en-US" sz="1900" dirty="0" err="1">
                <a:solidFill>
                  <a:prstClr val="black"/>
                </a:solidFill>
                <a:latin typeface="Consolas" panose="020B0609020204030204" pitchFamily="49" charset="0"/>
              </a:rPr>
              <a:t>oldR</a:t>
            </a:r>
            <a:r>
              <a:rPr lang="en-US" sz="1900" dirty="0">
                <a:solidFill>
                  <a:prstClr val="black"/>
                </a:solidFill>
                <a:latin typeface="Consolas" panose="020B0609020204030204" pitchFamily="49" charset="0"/>
              </a:rPr>
              <a:t>[0] &lt;&lt; 1) | PM [char]</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a:t>
            </a:r>
            <a:r>
              <a:rPr lang="en-US" sz="1900" b="1" dirty="0">
                <a:solidFill>
                  <a:prstClr val="black"/>
                </a:solidFill>
                <a:latin typeface="Consolas" panose="020B0609020204030204" pitchFamily="49" charset="0"/>
              </a:rPr>
              <a:t>For</a:t>
            </a:r>
            <a:r>
              <a:rPr lang="en-US" sz="1900" dirty="0">
                <a:solidFill>
                  <a:prstClr val="black"/>
                </a:solidFill>
                <a:latin typeface="Consolas" panose="020B0609020204030204" pitchFamily="49" charset="0"/>
              </a:rPr>
              <a:t> d = 1…k:</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deletion	= </a:t>
            </a:r>
            <a:r>
              <a:rPr lang="en-US" sz="1900" dirty="0" err="1">
                <a:solidFill>
                  <a:prstClr val="black"/>
                </a:solidFill>
                <a:latin typeface="Consolas" panose="020B0609020204030204" pitchFamily="49" charset="0"/>
              </a:rPr>
              <a:t>oldR</a:t>
            </a:r>
            <a:r>
              <a:rPr lang="en-US" sz="1900" dirty="0">
                <a:solidFill>
                  <a:prstClr val="black"/>
                </a:solidFill>
                <a:latin typeface="Consolas" panose="020B0609020204030204" pitchFamily="49" charset="0"/>
              </a:rPr>
              <a:t>[d-1]		</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substitution	= </a:t>
            </a:r>
            <a:r>
              <a:rPr lang="en-US" sz="1900" dirty="0" err="1">
                <a:solidFill>
                  <a:prstClr val="black"/>
                </a:solidFill>
                <a:latin typeface="Consolas" panose="020B0609020204030204" pitchFamily="49" charset="0"/>
              </a:rPr>
              <a:t>oldR</a:t>
            </a:r>
            <a:r>
              <a:rPr lang="en-US" sz="1900" dirty="0">
                <a:solidFill>
                  <a:prstClr val="black"/>
                </a:solidFill>
                <a:latin typeface="Consolas" panose="020B0609020204030204" pitchFamily="49" charset="0"/>
              </a:rPr>
              <a:t>[d-1] &lt;&lt; 1</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insertion	=    R[d-1] &lt;&lt; 1</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match		=(</a:t>
            </a:r>
            <a:r>
              <a:rPr lang="en-US" sz="1900" dirty="0" err="1">
                <a:solidFill>
                  <a:prstClr val="black"/>
                </a:solidFill>
                <a:latin typeface="Consolas" panose="020B0609020204030204" pitchFamily="49" charset="0"/>
              </a:rPr>
              <a:t>oldR</a:t>
            </a:r>
            <a:r>
              <a:rPr lang="en-US" sz="1900" dirty="0">
                <a:solidFill>
                  <a:prstClr val="black"/>
                </a:solidFill>
                <a:latin typeface="Consolas" panose="020B0609020204030204" pitchFamily="49" charset="0"/>
              </a:rPr>
              <a:t>[d  ] &lt;&lt; 1) | PM [char]</a:t>
            </a:r>
          </a:p>
          <a:p>
            <a:pPr marL="344488" lvl="2" indent="0">
              <a:lnSpc>
                <a:spcPct val="100000"/>
              </a:lnSpc>
              <a:spcBef>
                <a:spcPts val="300"/>
              </a:spcBef>
              <a:spcAft>
                <a:spcPts val="300"/>
              </a:spcAft>
              <a:buNone/>
            </a:pPr>
            <a:r>
              <a:rPr lang="en-US" sz="1900" dirty="0">
                <a:solidFill>
                  <a:prstClr val="black"/>
                </a:solidFill>
                <a:latin typeface="Consolas" panose="020B0609020204030204" pitchFamily="49" charset="0"/>
              </a:rPr>
              <a:t>		R[d] = deletion &amp; mismatch &amp; insertion &amp; match</a:t>
            </a:r>
            <a:br>
              <a:rPr lang="en-US" sz="1900" dirty="0">
                <a:solidFill>
                  <a:prstClr val="black"/>
                </a:solidFill>
                <a:latin typeface="Consolas" panose="020B0609020204030204" pitchFamily="49" charset="0"/>
              </a:rPr>
            </a:br>
            <a:r>
              <a:rPr lang="en-US" sz="1900" dirty="0">
                <a:solidFill>
                  <a:prstClr val="black"/>
                </a:solidFill>
                <a:latin typeface="Consolas" panose="020B0609020204030204" pitchFamily="49" charset="0"/>
              </a:rPr>
              <a:t>Check MSB of R[d]:</a:t>
            </a:r>
            <a:br>
              <a:rPr lang="en-US" sz="1900" dirty="0">
                <a:solidFill>
                  <a:prstClr val="black"/>
                </a:solidFill>
                <a:latin typeface="Consolas" panose="020B0609020204030204" pitchFamily="49" charset="0"/>
              </a:rPr>
            </a:br>
            <a:r>
              <a:rPr lang="en-US" sz="1900" dirty="0">
                <a:solidFill>
                  <a:prstClr val="black"/>
                </a:solidFill>
                <a:latin typeface="Consolas" panose="020B0609020204030204" pitchFamily="49" charset="0"/>
              </a:rPr>
              <a:t>	</a:t>
            </a:r>
            <a:r>
              <a:rPr lang="en-US" sz="1900" b="1" dirty="0">
                <a:solidFill>
                  <a:prstClr val="black"/>
                </a:solidFill>
                <a:latin typeface="Consolas" panose="020B0609020204030204" pitchFamily="49" charset="0"/>
              </a:rPr>
              <a:t>If</a:t>
            </a:r>
            <a:r>
              <a:rPr lang="en-US" sz="1900" dirty="0">
                <a:solidFill>
                  <a:prstClr val="black"/>
                </a:solidFill>
                <a:latin typeface="Consolas" panose="020B0609020204030204" pitchFamily="49" charset="0"/>
              </a:rPr>
              <a:t> </a:t>
            </a:r>
            <a:r>
              <a:rPr lang="en-US" sz="1900" dirty="0">
                <a:solidFill>
                  <a:prstClr val="black"/>
                </a:solidFill>
                <a:latin typeface="Consolas" panose="020B0609020204030204" pitchFamily="49" charset="0"/>
                <a:ea typeface="Linux Libertine O" panose="02000503000000000000" pitchFamily="2" charset="0"/>
              </a:rPr>
              <a:t>1</a:t>
            </a:r>
            <a:r>
              <a:rPr lang="en-US" sz="1900" dirty="0">
                <a:solidFill>
                  <a:prstClr val="black"/>
                </a:solidFill>
                <a:latin typeface="Consolas" panose="020B0609020204030204" pitchFamily="49" charset="0"/>
              </a:rPr>
              <a:t>, no match. </a:t>
            </a:r>
            <a:br>
              <a:rPr lang="en-US" sz="1900" dirty="0">
                <a:solidFill>
                  <a:prstClr val="black"/>
                </a:solidFill>
                <a:latin typeface="Consolas" panose="020B0609020204030204" pitchFamily="49" charset="0"/>
              </a:rPr>
            </a:br>
            <a:r>
              <a:rPr lang="en-US" sz="1900" dirty="0">
                <a:solidFill>
                  <a:prstClr val="black"/>
                </a:solidFill>
                <a:latin typeface="Consolas" panose="020B0609020204030204" pitchFamily="49" charset="0"/>
              </a:rPr>
              <a:t>	</a:t>
            </a:r>
            <a:r>
              <a:rPr lang="en-US" sz="1900" b="1" dirty="0">
                <a:solidFill>
                  <a:prstClr val="black"/>
                </a:solidFill>
                <a:latin typeface="Consolas" panose="020B0609020204030204" pitchFamily="49" charset="0"/>
              </a:rPr>
              <a:t>If</a:t>
            </a:r>
            <a:r>
              <a:rPr lang="en-US" sz="1900" dirty="0">
                <a:solidFill>
                  <a:prstClr val="black"/>
                </a:solidFill>
                <a:latin typeface="Consolas" panose="020B0609020204030204" pitchFamily="49" charset="0"/>
              </a:rPr>
              <a:t> </a:t>
            </a:r>
            <a:r>
              <a:rPr lang="en-US" sz="1900" dirty="0">
                <a:solidFill>
                  <a:prstClr val="black"/>
                </a:solidFill>
                <a:latin typeface="Consolas" panose="020B0609020204030204" pitchFamily="49" charset="0"/>
                <a:ea typeface="Linux Libertine O" panose="02000503000000000000" pitchFamily="2" charset="0"/>
              </a:rPr>
              <a:t>0</a:t>
            </a:r>
            <a:r>
              <a:rPr lang="en-US" sz="1900" dirty="0">
                <a:solidFill>
                  <a:prstClr val="black"/>
                </a:solidFill>
                <a:latin typeface="Consolas" panose="020B0609020204030204" pitchFamily="49" charset="0"/>
              </a:rPr>
              <a:t>, match with </a:t>
            </a:r>
            <a:r>
              <a:rPr lang="en-US" sz="1900" i="1" dirty="0">
                <a:solidFill>
                  <a:prstClr val="black"/>
                </a:solidFill>
                <a:latin typeface="Consolas" panose="020B0609020204030204" pitchFamily="49" charset="0"/>
              </a:rPr>
              <a:t>d</a:t>
            </a:r>
            <a:r>
              <a:rPr lang="en-US" sz="1900" dirty="0">
                <a:solidFill>
                  <a:prstClr val="black"/>
                </a:solidFill>
                <a:latin typeface="Consolas" panose="020B0609020204030204" pitchFamily="49" charset="0"/>
              </a:rPr>
              <a:t> many errors.</a:t>
            </a:r>
          </a:p>
        </p:txBody>
      </p:sp>
      <p:sp>
        <p:nvSpPr>
          <p:cNvPr id="4" name="Slide Number Placeholder 3">
            <a:extLst>
              <a:ext uri="{FF2B5EF4-FFF2-40B4-BE49-F238E27FC236}">
                <a16:creationId xmlns:a16="http://schemas.microsoft.com/office/drawing/2014/main" id="{D0B3FA6D-0321-9567-3706-1765240669A2}"/>
              </a:ext>
            </a:extLst>
          </p:cNvPr>
          <p:cNvSpPr>
            <a:spLocks noGrp="1"/>
          </p:cNvSpPr>
          <p:nvPr>
            <p:ph type="sldNum" sz="quarter" idx="11"/>
          </p:nvPr>
        </p:nvSpPr>
        <p:spPr/>
        <p:txBody>
          <a:bodyPr/>
          <a:lstStyle/>
          <a:p>
            <a:fld id="{323594FA-E141-4234-AE05-360401972BE7}" type="slidenum">
              <a:rPr lang="en-US" altLang="en-US" smtClean="0"/>
              <a:pPr/>
              <a:t>25</a:t>
            </a:fld>
            <a:endParaRPr lang="en-US" altLang="en-US"/>
          </a:p>
        </p:txBody>
      </p:sp>
      <p:sp>
        <p:nvSpPr>
          <p:cNvPr id="55" name="Rectangle: Rounded Corners 54">
            <a:extLst>
              <a:ext uri="{FF2B5EF4-FFF2-40B4-BE49-F238E27FC236}">
                <a16:creationId xmlns:a16="http://schemas.microsoft.com/office/drawing/2014/main" id="{32B6A963-ABEA-C40F-EA13-B5E070BE5298}"/>
              </a:ext>
            </a:extLst>
          </p:cNvPr>
          <p:cNvSpPr/>
          <p:nvPr/>
        </p:nvSpPr>
        <p:spPr>
          <a:xfrm>
            <a:off x="366962" y="2783581"/>
            <a:ext cx="3628973" cy="1365499"/>
          </a:xfrm>
          <a:prstGeom prst="roundRect">
            <a:avLst>
              <a:gd name="adj" fmla="val 3036"/>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a:extLst>
              <a:ext uri="{FF2B5EF4-FFF2-40B4-BE49-F238E27FC236}">
                <a16:creationId xmlns:a16="http://schemas.microsoft.com/office/drawing/2014/main" id="{2746D57A-8A8E-9B3F-4B41-C6674C2829C6}"/>
              </a:ext>
            </a:extLst>
          </p:cNvPr>
          <p:cNvSpPr txBox="1"/>
          <p:nvPr/>
        </p:nvSpPr>
        <p:spPr>
          <a:xfrm>
            <a:off x="179512" y="2758821"/>
            <a:ext cx="2075148" cy="400110"/>
          </a:xfrm>
          <a:prstGeom prst="rect">
            <a:avLst/>
          </a:prstGeom>
          <a:noFill/>
        </p:spPr>
        <p:txBody>
          <a:bodyPr wrap="square" rtlCol="0">
            <a:spAutoFit/>
          </a:bodyPr>
          <a:lstStyle/>
          <a:p>
            <a:pPr algn="r"/>
            <a:r>
              <a:rPr lang="en-US" sz="2000" b="1" dirty="0">
                <a:solidFill>
                  <a:srgbClr val="FF0000"/>
                </a:solidFill>
              </a:rPr>
              <a:t>1. </a:t>
            </a:r>
            <a:r>
              <a:rPr lang="en-US" sz="2000" dirty="0">
                <a:solidFill>
                  <a:srgbClr val="FF0000"/>
                </a:solidFill>
              </a:rPr>
              <a:t>Store these</a:t>
            </a:r>
          </a:p>
        </p:txBody>
      </p:sp>
      <p:sp>
        <p:nvSpPr>
          <p:cNvPr id="62" name="TextBox 61">
            <a:extLst>
              <a:ext uri="{FF2B5EF4-FFF2-40B4-BE49-F238E27FC236}">
                <a16:creationId xmlns:a16="http://schemas.microsoft.com/office/drawing/2014/main" id="{1464FE45-CC66-8322-9D21-335D7824A955}"/>
              </a:ext>
            </a:extLst>
          </p:cNvPr>
          <p:cNvSpPr txBox="1"/>
          <p:nvPr/>
        </p:nvSpPr>
        <p:spPr>
          <a:xfrm>
            <a:off x="419205" y="5405154"/>
            <a:ext cx="5325908" cy="400110"/>
          </a:xfrm>
          <a:prstGeom prst="rect">
            <a:avLst/>
          </a:prstGeom>
          <a:noFill/>
        </p:spPr>
        <p:txBody>
          <a:bodyPr wrap="square" rtlCol="0">
            <a:spAutoFit/>
          </a:bodyPr>
          <a:lstStyle/>
          <a:p>
            <a:pPr algn="r"/>
            <a:r>
              <a:rPr lang="en-US" sz="2000" b="1" dirty="0">
                <a:solidFill>
                  <a:srgbClr val="0070C0"/>
                </a:solidFill>
              </a:rPr>
              <a:t>2. </a:t>
            </a:r>
            <a:r>
              <a:rPr lang="en-US" sz="2000" dirty="0">
                <a:solidFill>
                  <a:srgbClr val="0070C0"/>
                </a:solidFill>
              </a:rPr>
              <a:t>Follow a trail of 0’s in the stored </a:t>
            </a:r>
            <a:r>
              <a:rPr lang="en-US" sz="2000" dirty="0" err="1">
                <a:solidFill>
                  <a:srgbClr val="0070C0"/>
                </a:solidFill>
              </a:rPr>
              <a:t>bitvectors</a:t>
            </a:r>
            <a:endParaRPr lang="en-US" sz="2000" dirty="0">
              <a:solidFill>
                <a:srgbClr val="0070C0"/>
              </a:solidFill>
            </a:endParaRPr>
          </a:p>
        </p:txBody>
      </p:sp>
      <p:sp>
        <p:nvSpPr>
          <p:cNvPr id="8" name="TextBox 7">
            <a:extLst>
              <a:ext uri="{FF2B5EF4-FFF2-40B4-BE49-F238E27FC236}">
                <a16:creationId xmlns:a16="http://schemas.microsoft.com/office/drawing/2014/main" id="{E42946F8-01C7-9712-78F8-5338E32BA126}"/>
              </a:ext>
            </a:extLst>
          </p:cNvPr>
          <p:cNvSpPr txBox="1"/>
          <p:nvPr/>
        </p:nvSpPr>
        <p:spPr>
          <a:xfrm>
            <a:off x="827584" y="6324601"/>
            <a:ext cx="7488832" cy="584775"/>
          </a:xfrm>
          <a:prstGeom prst="rect">
            <a:avLst/>
          </a:prstGeom>
          <a:noFill/>
        </p:spPr>
        <p:txBody>
          <a:bodyPr wrap="square" rtlCol="0">
            <a:spAutoFit/>
          </a:bodyPr>
          <a:lstStyle/>
          <a:p>
            <a:pPr algn="ctr"/>
            <a:r>
              <a:rPr lang="en-US" sz="1600" dirty="0" err="1"/>
              <a:t>Senol</a:t>
            </a:r>
            <a:r>
              <a:rPr lang="en-US" sz="1600" dirty="0"/>
              <a:t> Cali+, “</a:t>
            </a:r>
            <a:r>
              <a:rPr lang="en-US" sz="1600" dirty="0" err="1">
                <a:hlinkClick r:id="rId2"/>
              </a:rPr>
              <a:t>GenASM</a:t>
            </a:r>
            <a:r>
              <a:rPr lang="en-US" sz="1600" dirty="0">
                <a:hlinkClick r:id="rId2"/>
              </a:rPr>
              <a:t>: A High-Performance, Low-Power Approximate String Matching Acceleration Framework for Genome Sequence Analysis</a:t>
            </a:r>
            <a:r>
              <a:rPr lang="en-US" sz="1600" dirty="0"/>
              <a:t>”, MICRO 2020</a:t>
            </a:r>
          </a:p>
        </p:txBody>
      </p:sp>
    </p:spTree>
    <p:extLst>
      <p:ext uri="{BB962C8B-B14F-4D97-AF65-F5344CB8AC3E}">
        <p14:creationId xmlns:p14="http://schemas.microsoft.com/office/powerpoint/2010/main" val="7784699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E5CC8-7F65-25FC-131E-994D0BA78EC1}"/>
              </a:ext>
            </a:extLst>
          </p:cNvPr>
          <p:cNvSpPr>
            <a:spLocks noGrp="1"/>
          </p:cNvSpPr>
          <p:nvPr>
            <p:ph type="title"/>
          </p:nvPr>
        </p:nvSpPr>
        <p:spPr/>
        <p:txBody>
          <a:bodyPr/>
          <a:lstStyle/>
          <a:p>
            <a:r>
              <a:rPr lang="en-US" dirty="0" err="1"/>
              <a:t>GenASM’s</a:t>
            </a:r>
            <a:r>
              <a:rPr lang="en-US" dirty="0"/>
              <a:t> Memory Footprint</a:t>
            </a:r>
          </a:p>
        </p:txBody>
      </p:sp>
      <p:sp>
        <p:nvSpPr>
          <p:cNvPr id="4" name="Slide Number Placeholder 3">
            <a:extLst>
              <a:ext uri="{FF2B5EF4-FFF2-40B4-BE49-F238E27FC236}">
                <a16:creationId xmlns:a16="http://schemas.microsoft.com/office/drawing/2014/main" id="{D0B3FA6D-0321-9567-3706-1765240669A2}"/>
              </a:ext>
            </a:extLst>
          </p:cNvPr>
          <p:cNvSpPr>
            <a:spLocks noGrp="1"/>
          </p:cNvSpPr>
          <p:nvPr>
            <p:ph type="sldNum" sz="quarter" idx="11"/>
          </p:nvPr>
        </p:nvSpPr>
        <p:spPr/>
        <p:txBody>
          <a:bodyPr/>
          <a:lstStyle/>
          <a:p>
            <a:fld id="{323594FA-E141-4234-AE05-360401972BE7}" type="slidenum">
              <a:rPr lang="en-US" altLang="en-US" smtClean="0"/>
              <a:pPr/>
              <a:t>26</a:t>
            </a:fld>
            <a:endParaRPr lang="en-US" altLang="en-US"/>
          </a:p>
        </p:txBody>
      </p:sp>
      <p:pic>
        <p:nvPicPr>
          <p:cNvPr id="7" name="Picture 6">
            <a:extLst>
              <a:ext uri="{FF2B5EF4-FFF2-40B4-BE49-F238E27FC236}">
                <a16:creationId xmlns:a16="http://schemas.microsoft.com/office/drawing/2014/main" id="{D706F34F-7A76-DFC5-615A-84B881EA59A8}"/>
              </a:ext>
            </a:extLst>
          </p:cNvPr>
          <p:cNvPicPr>
            <a:picLocks noChangeAspect="1"/>
          </p:cNvPicPr>
          <p:nvPr/>
        </p:nvPicPr>
        <p:blipFill>
          <a:blip r:embed="rId2"/>
          <a:stretch>
            <a:fillRect/>
          </a:stretch>
        </p:blipFill>
        <p:spPr>
          <a:xfrm>
            <a:off x="4352559" y="2492896"/>
            <a:ext cx="4827953" cy="2716528"/>
          </a:xfrm>
          <a:prstGeom prst="rect">
            <a:avLst/>
          </a:prstGeom>
        </p:spPr>
      </p:pic>
      <p:sp>
        <p:nvSpPr>
          <p:cNvPr id="12" name="Rectangle: Rounded Corners 11">
            <a:extLst>
              <a:ext uri="{FF2B5EF4-FFF2-40B4-BE49-F238E27FC236}">
                <a16:creationId xmlns:a16="http://schemas.microsoft.com/office/drawing/2014/main" id="{58982851-286C-307B-48D3-2F432B07B4C3}"/>
              </a:ext>
            </a:extLst>
          </p:cNvPr>
          <p:cNvSpPr/>
          <p:nvPr/>
        </p:nvSpPr>
        <p:spPr>
          <a:xfrm>
            <a:off x="140599" y="2664300"/>
            <a:ext cx="4002927" cy="521288"/>
          </a:xfrm>
          <a:prstGeom prst="roundRect">
            <a:avLst>
              <a:gd name="adj" fmla="val 699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Footprint</a:t>
            </a:r>
            <a:r>
              <a:rPr lang="en-US" dirty="0">
                <a:solidFill>
                  <a:schemeClr val="tx1"/>
                </a:solidFill>
              </a:rPr>
              <a:t>=</a:t>
            </a:r>
          </a:p>
        </p:txBody>
      </p:sp>
      <p:sp>
        <p:nvSpPr>
          <p:cNvPr id="13" name="Rectangle: Rounded Corners 12">
            <a:extLst>
              <a:ext uri="{FF2B5EF4-FFF2-40B4-BE49-F238E27FC236}">
                <a16:creationId xmlns:a16="http://schemas.microsoft.com/office/drawing/2014/main" id="{98E3B41F-4EE0-0F0D-3F7B-F5A81ADFEC12}"/>
              </a:ext>
            </a:extLst>
          </p:cNvPr>
          <p:cNvSpPr/>
          <p:nvPr/>
        </p:nvSpPr>
        <p:spPr>
          <a:xfrm>
            <a:off x="4640591" y="2568628"/>
            <a:ext cx="2326581" cy="196385"/>
          </a:xfrm>
          <a:prstGeom prst="roundRect">
            <a:avLst/>
          </a:pr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AC4AA074-2405-A24E-223B-DB3FF66BE2EF}"/>
              </a:ext>
            </a:extLst>
          </p:cNvPr>
          <p:cNvCxnSpPr>
            <a:cxnSpLocks/>
          </p:cNvCxnSpPr>
          <p:nvPr/>
        </p:nvCxnSpPr>
        <p:spPr>
          <a:xfrm flipH="1">
            <a:off x="1775513" y="2568628"/>
            <a:ext cx="3304366"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8F644E8-9D22-A5B9-B5AC-976B08752C44}"/>
              </a:ext>
            </a:extLst>
          </p:cNvPr>
          <p:cNvCxnSpPr>
            <a:cxnSpLocks/>
          </p:cNvCxnSpPr>
          <p:nvPr/>
        </p:nvCxnSpPr>
        <p:spPr>
          <a:xfrm flipV="1">
            <a:off x="1767511" y="2555379"/>
            <a:ext cx="0" cy="275924"/>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sp>
        <p:nvSpPr>
          <p:cNvPr id="25" name="Rectangle: Rounded Corners 24">
            <a:extLst>
              <a:ext uri="{FF2B5EF4-FFF2-40B4-BE49-F238E27FC236}">
                <a16:creationId xmlns:a16="http://schemas.microsoft.com/office/drawing/2014/main" id="{CB31AE9C-A67F-AC5F-6DDB-B66E148A103D}"/>
              </a:ext>
            </a:extLst>
          </p:cNvPr>
          <p:cNvSpPr/>
          <p:nvPr/>
        </p:nvSpPr>
        <p:spPr>
          <a:xfrm>
            <a:off x="4985391" y="3185590"/>
            <a:ext cx="930665" cy="185886"/>
          </a:xfrm>
          <a:prstGeom prst="round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endParaRPr>
          </a:p>
        </p:txBody>
      </p:sp>
      <p:cxnSp>
        <p:nvCxnSpPr>
          <p:cNvPr id="26" name="Straight Connector 25">
            <a:extLst>
              <a:ext uri="{FF2B5EF4-FFF2-40B4-BE49-F238E27FC236}">
                <a16:creationId xmlns:a16="http://schemas.microsoft.com/office/drawing/2014/main" id="{8F0A115D-209D-4991-0D8B-E68F39FDA87A}"/>
              </a:ext>
            </a:extLst>
          </p:cNvPr>
          <p:cNvCxnSpPr>
            <a:cxnSpLocks/>
          </p:cNvCxnSpPr>
          <p:nvPr/>
        </p:nvCxnSpPr>
        <p:spPr>
          <a:xfrm flipH="1">
            <a:off x="3502279" y="3371476"/>
            <a:ext cx="2290440"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FF80C0B-A3C7-CF27-B930-5A76710C80A0}"/>
              </a:ext>
            </a:extLst>
          </p:cNvPr>
          <p:cNvCxnSpPr>
            <a:cxnSpLocks/>
          </p:cNvCxnSpPr>
          <p:nvPr/>
        </p:nvCxnSpPr>
        <p:spPr>
          <a:xfrm flipV="1">
            <a:off x="3513253" y="3068960"/>
            <a:ext cx="0" cy="312676"/>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C531D3C-0778-2E90-6456-E82720552C95}"/>
              </a:ext>
            </a:extLst>
          </p:cNvPr>
          <p:cNvCxnSpPr>
            <a:cxnSpLocks/>
          </p:cNvCxnSpPr>
          <p:nvPr/>
        </p:nvCxnSpPr>
        <p:spPr>
          <a:xfrm flipH="1">
            <a:off x="3255925" y="4185528"/>
            <a:ext cx="280196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8660C13F-E735-648C-2B7A-CF01C87A6871}"/>
              </a:ext>
            </a:extLst>
          </p:cNvPr>
          <p:cNvCxnSpPr>
            <a:cxnSpLocks/>
          </p:cNvCxnSpPr>
          <p:nvPr/>
        </p:nvCxnSpPr>
        <p:spPr>
          <a:xfrm flipV="1">
            <a:off x="3266899" y="3068960"/>
            <a:ext cx="0" cy="112672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E6EA45D7-DAA5-B749-E046-D39228E42AF5}"/>
              </a:ext>
            </a:extLst>
          </p:cNvPr>
          <p:cNvCxnSpPr>
            <a:cxnSpLocks/>
            <a:stCxn id="45" idx="0"/>
          </p:cNvCxnSpPr>
          <p:nvPr/>
        </p:nvCxnSpPr>
        <p:spPr>
          <a:xfrm flipV="1">
            <a:off x="2624367" y="3058800"/>
            <a:ext cx="0" cy="1291532"/>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45" name="Rectangle: Rounded Corners 44">
            <a:extLst>
              <a:ext uri="{FF2B5EF4-FFF2-40B4-BE49-F238E27FC236}">
                <a16:creationId xmlns:a16="http://schemas.microsoft.com/office/drawing/2014/main" id="{F3D6FC67-3EB7-5309-260D-3C0BD206668B}"/>
              </a:ext>
            </a:extLst>
          </p:cNvPr>
          <p:cNvSpPr/>
          <p:nvPr/>
        </p:nvSpPr>
        <p:spPr>
          <a:xfrm>
            <a:off x="1746455" y="4350332"/>
            <a:ext cx="1755824" cy="374812"/>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tx1"/>
                </a:solidFill>
              </a:rPr>
              <a:t>Bitvector</a:t>
            </a:r>
            <a:r>
              <a:rPr lang="en-US" sz="1600" dirty="0">
                <a:solidFill>
                  <a:schemeClr val="tx1"/>
                </a:solidFill>
              </a:rPr>
              <a:t> size</a:t>
            </a:r>
          </a:p>
        </p:txBody>
      </p:sp>
      <p:sp>
        <p:nvSpPr>
          <p:cNvPr id="48" name="TextBox 47">
            <a:extLst>
              <a:ext uri="{FF2B5EF4-FFF2-40B4-BE49-F238E27FC236}">
                <a16:creationId xmlns:a16="http://schemas.microsoft.com/office/drawing/2014/main" id="{96A249E2-08A3-F8F0-FD23-C9459E2B7014}"/>
              </a:ext>
            </a:extLst>
          </p:cNvPr>
          <p:cNvSpPr txBox="1"/>
          <p:nvPr/>
        </p:nvSpPr>
        <p:spPr>
          <a:xfrm>
            <a:off x="1348505" y="2738749"/>
            <a:ext cx="915931" cy="369332"/>
          </a:xfrm>
          <a:prstGeom prst="rect">
            <a:avLst/>
          </a:prstGeom>
          <a:noFill/>
        </p:spPr>
        <p:txBody>
          <a:bodyPr wrap="square">
            <a:spAutoFit/>
          </a:bodyPr>
          <a:lstStyle/>
          <a:p>
            <a:r>
              <a:rPr lang="en-US" dirty="0">
                <a:solidFill>
                  <a:schemeClr val="tx1"/>
                </a:solidFill>
              </a:rPr>
              <a:t>|</a:t>
            </a:r>
            <a:r>
              <a:rPr lang="en-US" dirty="0">
                <a:solidFill>
                  <a:srgbClr val="7030A0"/>
                </a:solidFill>
              </a:rPr>
              <a:t>text</a:t>
            </a:r>
            <a:r>
              <a:rPr lang="en-US" dirty="0">
                <a:solidFill>
                  <a:schemeClr val="tx1"/>
                </a:solidFill>
              </a:rPr>
              <a:t>|*</a:t>
            </a:r>
            <a:endParaRPr lang="en-US" dirty="0"/>
          </a:p>
        </p:txBody>
      </p:sp>
      <p:sp>
        <p:nvSpPr>
          <p:cNvPr id="49" name="TextBox 48">
            <a:extLst>
              <a:ext uri="{FF2B5EF4-FFF2-40B4-BE49-F238E27FC236}">
                <a16:creationId xmlns:a16="http://schemas.microsoft.com/office/drawing/2014/main" id="{A8119836-4FBD-F4ED-BF1E-E8698BA1DA87}"/>
              </a:ext>
            </a:extLst>
          </p:cNvPr>
          <p:cNvSpPr txBox="1"/>
          <p:nvPr/>
        </p:nvSpPr>
        <p:spPr>
          <a:xfrm>
            <a:off x="2037374" y="2738351"/>
            <a:ext cx="1164239" cy="369332"/>
          </a:xfrm>
          <a:prstGeom prst="rect">
            <a:avLst/>
          </a:prstGeom>
          <a:noFill/>
        </p:spPr>
        <p:txBody>
          <a:bodyPr wrap="square">
            <a:spAutoFit/>
          </a:bodyPr>
          <a:lstStyle/>
          <a:p>
            <a:r>
              <a:rPr lang="en-US" dirty="0">
                <a:solidFill>
                  <a:schemeClr val="tx1"/>
                </a:solidFill>
              </a:rPr>
              <a:t>|</a:t>
            </a:r>
            <a:r>
              <a:rPr lang="en-US" dirty="0">
                <a:solidFill>
                  <a:srgbClr val="00B050"/>
                </a:solidFill>
              </a:rPr>
              <a:t>pattern</a:t>
            </a:r>
            <a:r>
              <a:rPr lang="en-US" dirty="0">
                <a:solidFill>
                  <a:schemeClr val="tx1"/>
                </a:solidFill>
              </a:rPr>
              <a:t>|</a:t>
            </a:r>
            <a:endParaRPr lang="en-US" dirty="0"/>
          </a:p>
        </p:txBody>
      </p:sp>
      <p:sp>
        <p:nvSpPr>
          <p:cNvPr id="51" name="TextBox 50">
            <a:extLst>
              <a:ext uri="{FF2B5EF4-FFF2-40B4-BE49-F238E27FC236}">
                <a16:creationId xmlns:a16="http://schemas.microsoft.com/office/drawing/2014/main" id="{1169CD0C-B81B-3832-1EB8-ED52C1343F73}"/>
              </a:ext>
            </a:extLst>
          </p:cNvPr>
          <p:cNvSpPr txBox="1"/>
          <p:nvPr/>
        </p:nvSpPr>
        <p:spPr>
          <a:xfrm>
            <a:off x="2984294" y="2738351"/>
            <a:ext cx="491792" cy="369332"/>
          </a:xfrm>
          <a:prstGeom prst="rect">
            <a:avLst/>
          </a:prstGeom>
          <a:noFill/>
        </p:spPr>
        <p:txBody>
          <a:bodyPr wrap="square">
            <a:spAutoFit/>
          </a:bodyPr>
          <a:lstStyle/>
          <a:p>
            <a:r>
              <a:rPr lang="en-US" dirty="0"/>
              <a:t>*</a:t>
            </a:r>
            <a:r>
              <a:rPr lang="en-US" dirty="0">
                <a:solidFill>
                  <a:srgbClr val="FF0000"/>
                </a:solidFill>
              </a:rPr>
              <a:t>3</a:t>
            </a:r>
            <a:endParaRPr lang="en-US" dirty="0"/>
          </a:p>
        </p:txBody>
      </p:sp>
      <p:sp>
        <p:nvSpPr>
          <p:cNvPr id="52" name="TextBox 51">
            <a:extLst>
              <a:ext uri="{FF2B5EF4-FFF2-40B4-BE49-F238E27FC236}">
                <a16:creationId xmlns:a16="http://schemas.microsoft.com/office/drawing/2014/main" id="{EF3FEBB5-941F-E438-969B-279FB7732C60}"/>
              </a:ext>
            </a:extLst>
          </p:cNvPr>
          <p:cNvSpPr txBox="1"/>
          <p:nvPr/>
        </p:nvSpPr>
        <p:spPr>
          <a:xfrm>
            <a:off x="3239411" y="2738351"/>
            <a:ext cx="866320" cy="369332"/>
          </a:xfrm>
          <a:prstGeom prst="rect">
            <a:avLst/>
          </a:prstGeom>
          <a:noFill/>
        </p:spPr>
        <p:txBody>
          <a:bodyPr wrap="square">
            <a:spAutoFit/>
          </a:bodyPr>
          <a:lstStyle/>
          <a:p>
            <a:r>
              <a:rPr lang="en-US" dirty="0"/>
              <a:t>*</a:t>
            </a:r>
            <a:r>
              <a:rPr lang="en-US" dirty="0">
                <a:solidFill>
                  <a:srgbClr val="00B0F0"/>
                </a:solidFill>
              </a:rPr>
              <a:t>k</a:t>
            </a:r>
            <a:r>
              <a:rPr lang="en-US" dirty="0">
                <a:solidFill>
                  <a:schemeClr val="tx1"/>
                </a:solidFill>
              </a:rPr>
              <a:t> bits</a:t>
            </a:r>
            <a:endParaRPr lang="en-US" dirty="0"/>
          </a:p>
        </p:txBody>
      </p:sp>
      <p:sp>
        <p:nvSpPr>
          <p:cNvPr id="53" name="TextBox 52">
            <a:extLst>
              <a:ext uri="{FF2B5EF4-FFF2-40B4-BE49-F238E27FC236}">
                <a16:creationId xmlns:a16="http://schemas.microsoft.com/office/drawing/2014/main" id="{134E97E1-D895-5EF3-16FD-58763ED8D622}"/>
              </a:ext>
            </a:extLst>
          </p:cNvPr>
          <p:cNvSpPr txBox="1"/>
          <p:nvPr/>
        </p:nvSpPr>
        <p:spPr>
          <a:xfrm>
            <a:off x="827584" y="6324601"/>
            <a:ext cx="7488832" cy="584775"/>
          </a:xfrm>
          <a:prstGeom prst="rect">
            <a:avLst/>
          </a:prstGeom>
          <a:noFill/>
        </p:spPr>
        <p:txBody>
          <a:bodyPr wrap="square" rtlCol="0">
            <a:spAutoFit/>
          </a:bodyPr>
          <a:lstStyle/>
          <a:p>
            <a:pPr algn="ctr"/>
            <a:r>
              <a:rPr lang="en-US" sz="1600" dirty="0" err="1"/>
              <a:t>Senol</a:t>
            </a:r>
            <a:r>
              <a:rPr lang="en-US" sz="1600" dirty="0"/>
              <a:t> Cali+, “</a:t>
            </a:r>
            <a:r>
              <a:rPr lang="en-US" sz="1600" dirty="0" err="1">
                <a:hlinkClick r:id="rId3"/>
              </a:rPr>
              <a:t>GenASM</a:t>
            </a:r>
            <a:r>
              <a:rPr lang="en-US" sz="1600" dirty="0">
                <a:hlinkClick r:id="rId3"/>
              </a:rPr>
              <a:t>: A High-Performance, Low-Power Approximate String Matching Acceleration Framework for Genome Sequence Analysis</a:t>
            </a:r>
            <a:r>
              <a:rPr lang="en-US" sz="1600" dirty="0"/>
              <a:t>”, MICRO 2020</a:t>
            </a:r>
          </a:p>
        </p:txBody>
      </p:sp>
    </p:spTree>
    <p:extLst>
      <p:ext uri="{BB962C8B-B14F-4D97-AF65-F5344CB8AC3E}">
        <p14:creationId xmlns:p14="http://schemas.microsoft.com/office/powerpoint/2010/main" val="291475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5" grpId="0" animBg="1"/>
      <p:bldP spid="45" grpId="0" animBg="1"/>
      <p:bldP spid="48" grpId="0"/>
      <p:bldP spid="49" grpId="0"/>
      <p:bldP spid="51" grpId="0"/>
      <p:bldP spid="5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0B3FA6D-0321-9567-3706-1765240669A2}"/>
              </a:ext>
            </a:extLst>
          </p:cNvPr>
          <p:cNvSpPr>
            <a:spLocks noGrp="1"/>
          </p:cNvSpPr>
          <p:nvPr>
            <p:ph type="sldNum" sz="quarter" idx="11"/>
          </p:nvPr>
        </p:nvSpPr>
        <p:spPr/>
        <p:txBody>
          <a:bodyPr/>
          <a:lstStyle/>
          <a:p>
            <a:fld id="{323594FA-E141-4234-AE05-360401972BE7}" type="slidenum">
              <a:rPr lang="en-US" altLang="en-US" smtClean="0"/>
              <a:pPr/>
              <a:t>27</a:t>
            </a:fld>
            <a:endParaRPr lang="en-US" altLang="en-US"/>
          </a:p>
        </p:txBody>
      </p:sp>
      <p:sp>
        <p:nvSpPr>
          <p:cNvPr id="12" name="Rectangle: Rounded Corners 11">
            <a:extLst>
              <a:ext uri="{FF2B5EF4-FFF2-40B4-BE49-F238E27FC236}">
                <a16:creationId xmlns:a16="http://schemas.microsoft.com/office/drawing/2014/main" id="{58982851-286C-307B-48D3-2F432B07B4C3}"/>
              </a:ext>
            </a:extLst>
          </p:cNvPr>
          <p:cNvSpPr/>
          <p:nvPr/>
        </p:nvSpPr>
        <p:spPr>
          <a:xfrm>
            <a:off x="468144" y="2960681"/>
            <a:ext cx="8229600" cy="1646428"/>
          </a:xfrm>
          <a:prstGeom prst="roundRect">
            <a:avLst>
              <a:gd name="adj" fmla="val 699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1"/>
                </a:solidFill>
              </a:rPr>
              <a:t>Footprint	</a:t>
            </a:r>
            <a:r>
              <a:rPr lang="en-US" sz="2600" dirty="0">
                <a:solidFill>
                  <a:schemeClr val="tx1"/>
                </a:solidFill>
              </a:rPr>
              <a:t>=</a:t>
            </a:r>
            <a:r>
              <a:rPr lang="en-US" sz="2600" dirty="0">
                <a:solidFill>
                  <a:srgbClr val="7030A0"/>
                </a:solidFill>
              </a:rPr>
              <a:t>64</a:t>
            </a:r>
            <a:r>
              <a:rPr lang="en-US" sz="2600" dirty="0">
                <a:solidFill>
                  <a:schemeClr val="tx1"/>
                </a:solidFill>
              </a:rPr>
              <a:t>*</a:t>
            </a:r>
            <a:r>
              <a:rPr lang="en-US" sz="2600" dirty="0">
                <a:solidFill>
                  <a:srgbClr val="00B050"/>
                </a:solidFill>
              </a:rPr>
              <a:t>64</a:t>
            </a:r>
            <a:r>
              <a:rPr lang="en-US" sz="2600" dirty="0">
                <a:solidFill>
                  <a:schemeClr val="tx1"/>
                </a:solidFill>
              </a:rPr>
              <a:t>*</a:t>
            </a:r>
            <a:r>
              <a:rPr lang="en-US" sz="2600" dirty="0">
                <a:solidFill>
                  <a:srgbClr val="FF0000"/>
                </a:solidFill>
              </a:rPr>
              <a:t>3</a:t>
            </a:r>
            <a:r>
              <a:rPr lang="en-US" sz="2600" dirty="0">
                <a:solidFill>
                  <a:schemeClr val="tx1"/>
                </a:solidFill>
              </a:rPr>
              <a:t>*</a:t>
            </a:r>
            <a:r>
              <a:rPr lang="en-US" sz="2600" dirty="0">
                <a:solidFill>
                  <a:srgbClr val="00B0F0"/>
                </a:solidFill>
              </a:rPr>
              <a:t>64</a:t>
            </a:r>
            <a:r>
              <a:rPr lang="en-US" sz="2600" dirty="0">
                <a:solidFill>
                  <a:schemeClr val="tx1"/>
                </a:solidFill>
              </a:rPr>
              <a:t> bits * </a:t>
            </a:r>
            <a:r>
              <a:rPr lang="en-US" sz="2600" dirty="0">
                <a:solidFill>
                  <a:srgbClr val="FF9300"/>
                </a:solidFill>
              </a:rPr>
              <a:t>32</a:t>
            </a:r>
          </a:p>
          <a:p>
            <a:r>
              <a:rPr lang="en-US" sz="2600" dirty="0">
                <a:solidFill>
                  <a:srgbClr val="FF9300"/>
                </a:solidFill>
              </a:rPr>
              <a:t>		</a:t>
            </a:r>
            <a:r>
              <a:rPr lang="en-US" sz="2600" dirty="0">
                <a:solidFill>
                  <a:schemeClr val="tx1"/>
                </a:solidFill>
              </a:rPr>
              <a:t>=96KiB * </a:t>
            </a:r>
            <a:r>
              <a:rPr lang="en-US" sz="2600" dirty="0">
                <a:solidFill>
                  <a:srgbClr val="FF9300"/>
                </a:solidFill>
              </a:rPr>
              <a:t>32</a:t>
            </a:r>
          </a:p>
          <a:p>
            <a:r>
              <a:rPr lang="en-US" sz="2600" b="1" dirty="0">
                <a:solidFill>
                  <a:srgbClr val="FF9300"/>
                </a:solidFill>
              </a:rPr>
              <a:t>		</a:t>
            </a:r>
            <a:r>
              <a:rPr lang="en-US" sz="2600" b="1" dirty="0">
                <a:solidFill>
                  <a:schemeClr val="tx1"/>
                </a:solidFill>
              </a:rPr>
              <a:t>=3MiB</a:t>
            </a:r>
          </a:p>
        </p:txBody>
      </p:sp>
      <p:sp>
        <p:nvSpPr>
          <p:cNvPr id="23" name="Rectangle: Rounded Corners 22">
            <a:extLst>
              <a:ext uri="{FF2B5EF4-FFF2-40B4-BE49-F238E27FC236}">
                <a16:creationId xmlns:a16="http://schemas.microsoft.com/office/drawing/2014/main" id="{2FFB3E0C-33C4-C235-9724-2414D9A620E0}"/>
              </a:ext>
            </a:extLst>
          </p:cNvPr>
          <p:cNvSpPr/>
          <p:nvPr/>
        </p:nvSpPr>
        <p:spPr>
          <a:xfrm>
            <a:off x="457200" y="1340768"/>
            <a:ext cx="8229600" cy="1436730"/>
          </a:xfrm>
          <a:prstGeom prst="roundRect">
            <a:avLst>
              <a:gd name="adj" fmla="val 699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1"/>
                </a:solidFill>
              </a:rPr>
              <a:t>Assume</a:t>
            </a:r>
          </a:p>
          <a:p>
            <a:pPr marL="457200" indent="-457200">
              <a:buFont typeface="Arial" panose="020B0604020202020204" pitchFamily="34" charset="0"/>
              <a:buChar char="•"/>
            </a:pPr>
            <a:r>
              <a:rPr lang="en-US" sz="2600" dirty="0">
                <a:solidFill>
                  <a:schemeClr val="tx1"/>
                </a:solidFill>
              </a:rPr>
              <a:t>|</a:t>
            </a:r>
            <a:r>
              <a:rPr lang="en-US" sz="2600" dirty="0">
                <a:solidFill>
                  <a:srgbClr val="7030A0"/>
                </a:solidFill>
              </a:rPr>
              <a:t>text</a:t>
            </a:r>
            <a:r>
              <a:rPr lang="en-US" sz="2600" dirty="0">
                <a:solidFill>
                  <a:schemeClr val="tx1"/>
                </a:solidFill>
              </a:rPr>
              <a:t>|=|</a:t>
            </a:r>
            <a:r>
              <a:rPr lang="en-US" sz="2600" dirty="0">
                <a:solidFill>
                  <a:srgbClr val="00B050"/>
                </a:solidFill>
              </a:rPr>
              <a:t>pattern</a:t>
            </a:r>
            <a:r>
              <a:rPr lang="en-US" sz="2600" dirty="0">
                <a:solidFill>
                  <a:schemeClr val="tx1"/>
                </a:solidFill>
              </a:rPr>
              <a:t>|=</a:t>
            </a:r>
            <a:r>
              <a:rPr lang="en-US" sz="2600" dirty="0">
                <a:solidFill>
                  <a:srgbClr val="00B0F0"/>
                </a:solidFill>
              </a:rPr>
              <a:t>k</a:t>
            </a:r>
            <a:r>
              <a:rPr lang="en-US" sz="2600" dirty="0">
                <a:solidFill>
                  <a:schemeClr val="tx1"/>
                </a:solidFill>
              </a:rPr>
              <a:t>=64</a:t>
            </a:r>
          </a:p>
          <a:p>
            <a:pPr marL="457200" indent="-457200">
              <a:buFont typeface="Arial" panose="020B0604020202020204" pitchFamily="34" charset="0"/>
              <a:buChar char="•"/>
            </a:pPr>
            <a:r>
              <a:rPr lang="en-US" sz="2600" dirty="0">
                <a:solidFill>
                  <a:schemeClr val="tx1"/>
                </a:solidFill>
              </a:rPr>
              <a:t>One warp of </a:t>
            </a:r>
            <a:r>
              <a:rPr lang="en-US" sz="2600" dirty="0">
                <a:solidFill>
                  <a:srgbClr val="FF9300"/>
                </a:solidFill>
              </a:rPr>
              <a:t>32 threads</a:t>
            </a:r>
          </a:p>
        </p:txBody>
      </p:sp>
      <p:sp>
        <p:nvSpPr>
          <p:cNvPr id="33" name="Rectangle: Rounded Corners 32">
            <a:extLst>
              <a:ext uri="{FF2B5EF4-FFF2-40B4-BE49-F238E27FC236}">
                <a16:creationId xmlns:a16="http://schemas.microsoft.com/office/drawing/2014/main" id="{8FE306CD-C3BF-820B-DED6-3D847B35DBE1}"/>
              </a:ext>
            </a:extLst>
          </p:cNvPr>
          <p:cNvSpPr/>
          <p:nvPr/>
        </p:nvSpPr>
        <p:spPr>
          <a:xfrm>
            <a:off x="457200" y="4790292"/>
            <a:ext cx="8229600" cy="1158988"/>
          </a:xfrm>
          <a:prstGeom prst="roundRect">
            <a:avLst>
              <a:gd name="adj" fmla="val 699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1"/>
                </a:solidFill>
              </a:rPr>
              <a:t>Shared memory </a:t>
            </a:r>
            <a:r>
              <a:rPr lang="en-US" sz="2600" dirty="0">
                <a:solidFill>
                  <a:schemeClr val="tx1"/>
                </a:solidFill>
              </a:rPr>
              <a:t>capacity of he NVIDIA A6000 GPU: </a:t>
            </a:r>
            <a:r>
              <a:rPr lang="en-US" sz="2600" b="1" dirty="0">
                <a:solidFill>
                  <a:schemeClr val="tx1"/>
                </a:solidFill>
              </a:rPr>
              <a:t>99KiB</a:t>
            </a:r>
            <a:r>
              <a:rPr lang="en-US" sz="2600" dirty="0">
                <a:solidFill>
                  <a:schemeClr val="tx1"/>
                </a:solidFill>
              </a:rPr>
              <a:t> per SM</a:t>
            </a:r>
          </a:p>
        </p:txBody>
      </p:sp>
      <p:sp>
        <p:nvSpPr>
          <p:cNvPr id="34" name="Title 1">
            <a:extLst>
              <a:ext uri="{FF2B5EF4-FFF2-40B4-BE49-F238E27FC236}">
                <a16:creationId xmlns:a16="http://schemas.microsoft.com/office/drawing/2014/main" id="{AFF9CD6A-C07A-935B-8789-A5A44FE78DB5}"/>
              </a:ext>
            </a:extLst>
          </p:cNvPr>
          <p:cNvSpPr>
            <a:spLocks noGrp="1"/>
          </p:cNvSpPr>
          <p:nvPr>
            <p:ph type="title"/>
          </p:nvPr>
        </p:nvSpPr>
        <p:spPr>
          <a:xfrm>
            <a:off x="228600" y="0"/>
            <a:ext cx="8610600" cy="908720"/>
          </a:xfrm>
        </p:spPr>
        <p:txBody>
          <a:bodyPr/>
          <a:lstStyle/>
          <a:p>
            <a:r>
              <a:rPr lang="en-US" dirty="0"/>
              <a:t>Memory Footprint </a:t>
            </a:r>
            <a:r>
              <a:rPr lang="en-US" sz="2600" dirty="0"/>
              <a:t>of Implementation Attempt #2 </a:t>
            </a:r>
          </a:p>
        </p:txBody>
      </p:sp>
    </p:spTree>
    <p:extLst>
      <p:ext uri="{BB962C8B-B14F-4D97-AF65-F5344CB8AC3E}">
        <p14:creationId xmlns:p14="http://schemas.microsoft.com/office/powerpoint/2010/main" val="133611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0D709FDE-2C1C-9E34-A19B-83A522BA0CC9}"/>
              </a:ext>
            </a:extLst>
          </p:cNvPr>
          <p:cNvSpPr>
            <a:spLocks noGrp="1"/>
          </p:cNvSpPr>
          <p:nvPr>
            <p:ph idx="1"/>
          </p:nvPr>
        </p:nvSpPr>
        <p:spPr>
          <a:xfrm>
            <a:off x="225152" y="908720"/>
            <a:ext cx="8610600" cy="5472608"/>
          </a:xfrm>
        </p:spPr>
        <p:txBody>
          <a:bodyPr/>
          <a:lstStyle/>
          <a:p>
            <a:r>
              <a:rPr lang="en-US" dirty="0"/>
              <a:t>Compile existing C code with CUDA, with minor changes</a:t>
            </a:r>
          </a:p>
          <a:p>
            <a:r>
              <a:rPr lang="en-US" dirty="0"/>
              <a:t>One </a:t>
            </a:r>
            <a:r>
              <a:rPr lang="en-US" b="1" dirty="0"/>
              <a:t>GPU thread</a:t>
            </a:r>
            <a:r>
              <a:rPr lang="en-US" dirty="0"/>
              <a:t> per sequence </a:t>
            </a:r>
            <a:r>
              <a:rPr lang="en-US" b="1" dirty="0"/>
              <a:t>pair</a:t>
            </a:r>
          </a:p>
          <a:p>
            <a:r>
              <a:rPr lang="en-US" dirty="0"/>
              <a:t>Store the DP table in </a:t>
            </a:r>
            <a:r>
              <a:rPr lang="en-US" b="1" dirty="0">
                <a:solidFill>
                  <a:srgbClr val="0070C0"/>
                </a:solidFill>
              </a:rPr>
              <a:t>shared memory</a:t>
            </a:r>
          </a:p>
        </p:txBody>
      </p:sp>
      <p:sp>
        <p:nvSpPr>
          <p:cNvPr id="15" name="Content Placeholder 2">
            <a:extLst>
              <a:ext uri="{FF2B5EF4-FFF2-40B4-BE49-F238E27FC236}">
                <a16:creationId xmlns:a16="http://schemas.microsoft.com/office/drawing/2014/main" id="{C4BF3CA6-1285-B2B6-E092-24C7FC952901}"/>
              </a:ext>
            </a:extLst>
          </p:cNvPr>
          <p:cNvSpPr txBox="1">
            <a:spLocks/>
          </p:cNvSpPr>
          <p:nvPr/>
        </p:nvSpPr>
        <p:spPr bwMode="auto">
          <a:xfrm>
            <a:off x="5904656" y="1780029"/>
            <a:ext cx="3239344" cy="44021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indent="0">
              <a:buNone/>
            </a:pPr>
            <a:r>
              <a:rPr lang="en-US" b="1" kern="0" dirty="0">
                <a:solidFill>
                  <a:srgbClr val="FF0000"/>
                </a:solidFill>
              </a:rPr>
              <a:t>has limited capacity</a:t>
            </a:r>
            <a:endParaRPr lang="en-US" kern="0" dirty="0">
              <a:solidFill>
                <a:srgbClr val="FF0000"/>
              </a:solidFill>
            </a:endParaRPr>
          </a:p>
        </p:txBody>
      </p:sp>
      <p:pic>
        <p:nvPicPr>
          <p:cNvPr id="11" name="Picture 10">
            <a:extLst>
              <a:ext uri="{FF2B5EF4-FFF2-40B4-BE49-F238E27FC236}">
                <a16:creationId xmlns:a16="http://schemas.microsoft.com/office/drawing/2014/main" id="{1B1F3D0F-5AF4-9003-A39E-A6A92B63EFD6}"/>
              </a:ext>
            </a:extLst>
          </p:cNvPr>
          <p:cNvPicPr>
            <a:picLocks noChangeAspect="1"/>
          </p:cNvPicPr>
          <p:nvPr/>
        </p:nvPicPr>
        <p:blipFill>
          <a:blip r:embed="rId2"/>
          <a:stretch>
            <a:fillRect/>
          </a:stretch>
        </p:blipFill>
        <p:spPr>
          <a:xfrm>
            <a:off x="1964023" y="2309214"/>
            <a:ext cx="5215954" cy="4063964"/>
          </a:xfrm>
          <a:prstGeom prst="rect">
            <a:avLst/>
          </a:prstGeom>
        </p:spPr>
      </p:pic>
      <p:sp>
        <p:nvSpPr>
          <p:cNvPr id="2" name="Title 1">
            <a:extLst>
              <a:ext uri="{FF2B5EF4-FFF2-40B4-BE49-F238E27FC236}">
                <a16:creationId xmlns:a16="http://schemas.microsoft.com/office/drawing/2014/main" id="{4B4CAAC0-5ABA-651D-1757-36369859B948}"/>
              </a:ext>
            </a:extLst>
          </p:cNvPr>
          <p:cNvSpPr>
            <a:spLocks noGrp="1"/>
          </p:cNvSpPr>
          <p:nvPr>
            <p:ph type="title"/>
          </p:nvPr>
        </p:nvSpPr>
        <p:spPr/>
        <p:txBody>
          <a:bodyPr/>
          <a:lstStyle/>
          <a:p>
            <a:r>
              <a:rPr lang="en-US" dirty="0"/>
              <a:t>Implementation Attempt #2</a:t>
            </a:r>
          </a:p>
        </p:txBody>
      </p:sp>
      <p:sp>
        <p:nvSpPr>
          <p:cNvPr id="4" name="Slide Number Placeholder 3">
            <a:extLst>
              <a:ext uri="{FF2B5EF4-FFF2-40B4-BE49-F238E27FC236}">
                <a16:creationId xmlns:a16="http://schemas.microsoft.com/office/drawing/2014/main" id="{090A88FA-A188-8FF3-49F3-2C1754AAD77C}"/>
              </a:ext>
            </a:extLst>
          </p:cNvPr>
          <p:cNvSpPr>
            <a:spLocks noGrp="1"/>
          </p:cNvSpPr>
          <p:nvPr>
            <p:ph type="sldNum" sz="quarter" idx="11"/>
          </p:nvPr>
        </p:nvSpPr>
        <p:spPr/>
        <p:txBody>
          <a:bodyPr/>
          <a:lstStyle/>
          <a:p>
            <a:fld id="{323594FA-E141-4234-AE05-360401972BE7}" type="slidenum">
              <a:rPr lang="en-US" altLang="en-US" smtClean="0"/>
              <a:pPr/>
              <a:t>28</a:t>
            </a:fld>
            <a:endParaRPr lang="en-US" altLang="en-US"/>
          </a:p>
        </p:txBody>
      </p:sp>
      <p:sp>
        <p:nvSpPr>
          <p:cNvPr id="8" name="Oval 7">
            <a:extLst>
              <a:ext uri="{FF2B5EF4-FFF2-40B4-BE49-F238E27FC236}">
                <a16:creationId xmlns:a16="http://schemas.microsoft.com/office/drawing/2014/main" id="{3D1409B9-18DA-E23A-CE5C-3B46577DB38F}"/>
              </a:ext>
            </a:extLst>
          </p:cNvPr>
          <p:cNvSpPr/>
          <p:nvPr/>
        </p:nvSpPr>
        <p:spPr>
          <a:xfrm>
            <a:off x="5582805" y="2571760"/>
            <a:ext cx="360040" cy="360040"/>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9" name="TextBox 8">
            <a:extLst>
              <a:ext uri="{FF2B5EF4-FFF2-40B4-BE49-F238E27FC236}">
                <a16:creationId xmlns:a16="http://schemas.microsoft.com/office/drawing/2014/main" id="{C6388565-3A0D-9420-E019-8E59F4FF5C03}"/>
              </a:ext>
            </a:extLst>
          </p:cNvPr>
          <p:cNvSpPr txBox="1"/>
          <p:nvPr/>
        </p:nvSpPr>
        <p:spPr>
          <a:xfrm>
            <a:off x="5386948" y="2691445"/>
            <a:ext cx="2935767" cy="400110"/>
          </a:xfrm>
          <a:prstGeom prst="rect">
            <a:avLst/>
          </a:prstGeom>
          <a:noFill/>
        </p:spPr>
        <p:txBody>
          <a:bodyPr wrap="square" rtlCol="0">
            <a:spAutoFit/>
          </a:bodyPr>
          <a:lstStyle/>
          <a:p>
            <a:pPr algn="ctr"/>
            <a:r>
              <a:rPr lang="en-US" sz="2000" dirty="0">
                <a:solidFill>
                  <a:srgbClr val="00B050"/>
                </a:solidFill>
              </a:rPr>
              <a:t>Compute Bound</a:t>
            </a:r>
          </a:p>
        </p:txBody>
      </p:sp>
      <p:sp>
        <p:nvSpPr>
          <p:cNvPr id="5" name="Rectangle 4">
            <a:extLst>
              <a:ext uri="{FF2B5EF4-FFF2-40B4-BE49-F238E27FC236}">
                <a16:creationId xmlns:a16="http://schemas.microsoft.com/office/drawing/2014/main" id="{417EDA07-F792-FC78-521F-B449E093177B}"/>
              </a:ext>
            </a:extLst>
          </p:cNvPr>
          <p:cNvSpPr/>
          <p:nvPr/>
        </p:nvSpPr>
        <p:spPr>
          <a:xfrm>
            <a:off x="0" y="3861048"/>
            <a:ext cx="9144000" cy="151128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t>Fails</a:t>
            </a:r>
            <a:br>
              <a:rPr lang="en-US" sz="3600" b="1" dirty="0"/>
            </a:br>
            <a:r>
              <a:rPr lang="en-US" sz="2900" dirty="0"/>
              <a:t>Because the DP table does not fit into shared memory</a:t>
            </a:r>
          </a:p>
        </p:txBody>
      </p:sp>
    </p:spTree>
    <p:extLst>
      <p:ext uri="{BB962C8B-B14F-4D97-AF65-F5344CB8AC3E}">
        <p14:creationId xmlns:p14="http://schemas.microsoft.com/office/powerpoint/2010/main" val="6344858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B1F3D0F-5AF4-9003-A39E-A6A92B63EFD6}"/>
              </a:ext>
            </a:extLst>
          </p:cNvPr>
          <p:cNvPicPr>
            <a:picLocks noChangeAspect="1"/>
          </p:cNvPicPr>
          <p:nvPr/>
        </p:nvPicPr>
        <p:blipFill>
          <a:blip r:embed="rId2"/>
          <a:stretch>
            <a:fillRect/>
          </a:stretch>
        </p:blipFill>
        <p:spPr>
          <a:xfrm>
            <a:off x="1964023" y="2309214"/>
            <a:ext cx="5215954" cy="4063964"/>
          </a:xfrm>
          <a:prstGeom prst="rect">
            <a:avLst/>
          </a:prstGeom>
        </p:spPr>
      </p:pic>
      <p:sp>
        <p:nvSpPr>
          <p:cNvPr id="2" name="Title 1">
            <a:extLst>
              <a:ext uri="{FF2B5EF4-FFF2-40B4-BE49-F238E27FC236}">
                <a16:creationId xmlns:a16="http://schemas.microsoft.com/office/drawing/2014/main" id="{4B4CAAC0-5ABA-651D-1757-36369859B948}"/>
              </a:ext>
            </a:extLst>
          </p:cNvPr>
          <p:cNvSpPr>
            <a:spLocks noGrp="1"/>
          </p:cNvSpPr>
          <p:nvPr>
            <p:ph type="title"/>
          </p:nvPr>
        </p:nvSpPr>
        <p:spPr/>
        <p:txBody>
          <a:bodyPr/>
          <a:lstStyle/>
          <a:p>
            <a:r>
              <a:rPr lang="en-US" dirty="0"/>
              <a:t>Implementation Attempt #3</a:t>
            </a:r>
          </a:p>
        </p:txBody>
      </p:sp>
      <p:sp>
        <p:nvSpPr>
          <p:cNvPr id="3" name="Content Placeholder 2">
            <a:extLst>
              <a:ext uri="{FF2B5EF4-FFF2-40B4-BE49-F238E27FC236}">
                <a16:creationId xmlns:a16="http://schemas.microsoft.com/office/drawing/2014/main" id="{F32B798C-9AB6-715A-B4CF-3C2900F7DE01}"/>
              </a:ext>
            </a:extLst>
          </p:cNvPr>
          <p:cNvSpPr>
            <a:spLocks noGrp="1"/>
          </p:cNvSpPr>
          <p:nvPr>
            <p:ph idx="1"/>
          </p:nvPr>
        </p:nvSpPr>
        <p:spPr>
          <a:xfrm>
            <a:off x="225152" y="908720"/>
            <a:ext cx="8610600" cy="5472608"/>
          </a:xfrm>
        </p:spPr>
        <p:txBody>
          <a:bodyPr/>
          <a:lstStyle/>
          <a:p>
            <a:r>
              <a:rPr lang="en-US" dirty="0"/>
              <a:t>Rewrite code for GPUs</a:t>
            </a:r>
          </a:p>
          <a:p>
            <a:r>
              <a:rPr lang="en-US" b="1" dirty="0">
                <a:solidFill>
                  <a:srgbClr val="0070C0"/>
                </a:solidFill>
              </a:rPr>
              <a:t>64 threads </a:t>
            </a:r>
            <a:r>
              <a:rPr lang="en-US" dirty="0"/>
              <a:t>in a thread block </a:t>
            </a:r>
            <a:r>
              <a:rPr lang="en-US" b="1" dirty="0">
                <a:solidFill>
                  <a:srgbClr val="0070C0"/>
                </a:solidFill>
              </a:rPr>
              <a:t>cooperate</a:t>
            </a:r>
            <a:r>
              <a:rPr lang="en-US" dirty="0"/>
              <a:t> per seq. pair</a:t>
            </a:r>
          </a:p>
          <a:p>
            <a:r>
              <a:rPr lang="en-US" dirty="0"/>
              <a:t>Store the DP table in </a:t>
            </a:r>
            <a:r>
              <a:rPr lang="en-US" b="1" dirty="0"/>
              <a:t>shared memory</a:t>
            </a:r>
          </a:p>
        </p:txBody>
      </p:sp>
      <p:sp>
        <p:nvSpPr>
          <p:cNvPr id="4" name="Slide Number Placeholder 3">
            <a:extLst>
              <a:ext uri="{FF2B5EF4-FFF2-40B4-BE49-F238E27FC236}">
                <a16:creationId xmlns:a16="http://schemas.microsoft.com/office/drawing/2014/main" id="{090A88FA-A188-8FF3-49F3-2C1754AAD77C}"/>
              </a:ext>
            </a:extLst>
          </p:cNvPr>
          <p:cNvSpPr>
            <a:spLocks noGrp="1"/>
          </p:cNvSpPr>
          <p:nvPr>
            <p:ph type="sldNum" sz="quarter" idx="11"/>
          </p:nvPr>
        </p:nvSpPr>
        <p:spPr/>
        <p:txBody>
          <a:bodyPr/>
          <a:lstStyle/>
          <a:p>
            <a:fld id="{323594FA-E141-4234-AE05-360401972BE7}" type="slidenum">
              <a:rPr lang="en-US" altLang="en-US" smtClean="0"/>
              <a:pPr/>
              <a:t>29</a:t>
            </a:fld>
            <a:endParaRPr lang="en-US" altLang="en-US"/>
          </a:p>
        </p:txBody>
      </p:sp>
      <p:sp>
        <p:nvSpPr>
          <p:cNvPr id="8" name="Oval 7">
            <a:extLst>
              <a:ext uri="{FF2B5EF4-FFF2-40B4-BE49-F238E27FC236}">
                <a16:creationId xmlns:a16="http://schemas.microsoft.com/office/drawing/2014/main" id="{3D1409B9-18DA-E23A-CE5C-3B46577DB38F}"/>
              </a:ext>
            </a:extLst>
          </p:cNvPr>
          <p:cNvSpPr/>
          <p:nvPr/>
        </p:nvSpPr>
        <p:spPr>
          <a:xfrm>
            <a:off x="5582805" y="2571760"/>
            <a:ext cx="360040" cy="360040"/>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9" name="TextBox 8">
            <a:extLst>
              <a:ext uri="{FF2B5EF4-FFF2-40B4-BE49-F238E27FC236}">
                <a16:creationId xmlns:a16="http://schemas.microsoft.com/office/drawing/2014/main" id="{C6388565-3A0D-9420-E019-8E59F4FF5C03}"/>
              </a:ext>
            </a:extLst>
          </p:cNvPr>
          <p:cNvSpPr txBox="1"/>
          <p:nvPr/>
        </p:nvSpPr>
        <p:spPr>
          <a:xfrm>
            <a:off x="5386948" y="2691445"/>
            <a:ext cx="2935767" cy="400110"/>
          </a:xfrm>
          <a:prstGeom prst="rect">
            <a:avLst/>
          </a:prstGeom>
          <a:noFill/>
        </p:spPr>
        <p:txBody>
          <a:bodyPr wrap="square" rtlCol="0">
            <a:spAutoFit/>
          </a:bodyPr>
          <a:lstStyle/>
          <a:p>
            <a:pPr algn="ctr"/>
            <a:r>
              <a:rPr lang="en-US" sz="2000" dirty="0">
                <a:solidFill>
                  <a:srgbClr val="00B050"/>
                </a:solidFill>
              </a:rPr>
              <a:t>Compute Bound</a:t>
            </a:r>
          </a:p>
        </p:txBody>
      </p:sp>
    </p:spTree>
    <p:extLst>
      <p:ext uri="{BB962C8B-B14F-4D97-AF65-F5344CB8AC3E}">
        <p14:creationId xmlns:p14="http://schemas.microsoft.com/office/powerpoint/2010/main" val="28788153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4377655-077C-B70B-41BB-558951894F2E}"/>
              </a:ext>
            </a:extLst>
          </p:cNvPr>
          <p:cNvSpPr>
            <a:spLocks noGrp="1"/>
          </p:cNvSpPr>
          <p:nvPr>
            <p:ph type="title"/>
          </p:nvPr>
        </p:nvSpPr>
        <p:spPr/>
        <p:txBody>
          <a:bodyPr/>
          <a:lstStyle/>
          <a:p>
            <a:r>
              <a:rPr lang="en-US" dirty="0"/>
              <a:t>Genome Sequencing</a:t>
            </a:r>
          </a:p>
        </p:txBody>
      </p:sp>
      <p:sp>
        <p:nvSpPr>
          <p:cNvPr id="3" name="Content Placeholder 2">
            <a:extLst>
              <a:ext uri="{FF2B5EF4-FFF2-40B4-BE49-F238E27FC236}">
                <a16:creationId xmlns:a16="http://schemas.microsoft.com/office/drawing/2014/main" id="{F69C0DC3-C1EF-874A-818E-A979FC3E234A}"/>
              </a:ext>
            </a:extLst>
          </p:cNvPr>
          <p:cNvSpPr>
            <a:spLocks noGrp="1"/>
          </p:cNvSpPr>
          <p:nvPr>
            <p:ph idx="1"/>
          </p:nvPr>
        </p:nvSpPr>
        <p:spPr>
          <a:xfrm>
            <a:off x="366963" y="1147483"/>
            <a:ext cx="8410073" cy="5289176"/>
          </a:xfrm>
        </p:spPr>
        <p:txBody>
          <a:bodyPr>
            <a:noAutofit/>
          </a:bodyPr>
          <a:lstStyle/>
          <a:p>
            <a:pPr marL="541338" indent="-309563">
              <a:lnSpc>
                <a:spcPct val="110000"/>
              </a:lnSpc>
              <a:spcBef>
                <a:spcPts val="600"/>
              </a:spcBef>
              <a:spcAft>
                <a:spcPts val="0"/>
              </a:spcAft>
            </a:pPr>
            <a:r>
              <a:rPr lang="en-US" sz="2200" b="1" dirty="0">
                <a:solidFill>
                  <a:srgbClr val="FE6200"/>
                </a:solidFill>
              </a:rPr>
              <a:t>Genome sequencing: </a:t>
            </a:r>
            <a:r>
              <a:rPr lang="en-US" sz="2200" dirty="0">
                <a:solidFill>
                  <a:schemeClr val="tx1"/>
                </a:solidFill>
              </a:rPr>
              <a:t>Enables us to determine the order of the DNA sequence in an organism’s genome</a:t>
            </a:r>
          </a:p>
          <a:p>
            <a:pPr marL="758825" lvl="1" indent="-217488">
              <a:lnSpc>
                <a:spcPct val="120000"/>
              </a:lnSpc>
              <a:spcBef>
                <a:spcPts val="600"/>
              </a:spcBef>
              <a:spcAft>
                <a:spcPts val="0"/>
              </a:spcAft>
            </a:pPr>
            <a:r>
              <a:rPr lang="en-US" sz="2200" dirty="0">
                <a:solidFill>
                  <a:schemeClr val="tx1"/>
                </a:solidFill>
              </a:rPr>
              <a:t>Plays a </a:t>
            </a:r>
            <a:r>
              <a:rPr lang="en-US" sz="2200" dirty="0">
                <a:solidFill>
                  <a:srgbClr val="00B050"/>
                </a:solidFill>
              </a:rPr>
              <a:t>pivotal role </a:t>
            </a:r>
            <a:r>
              <a:rPr lang="en-US" sz="2200" dirty="0">
                <a:solidFill>
                  <a:schemeClr val="tx1"/>
                </a:solidFill>
              </a:rPr>
              <a:t>in:</a:t>
            </a:r>
          </a:p>
          <a:p>
            <a:pPr marL="992188" lvl="2" indent="-227013">
              <a:lnSpc>
                <a:spcPct val="120000"/>
              </a:lnSpc>
              <a:spcBef>
                <a:spcPts val="0"/>
              </a:spcBef>
              <a:spcAft>
                <a:spcPts val="0"/>
              </a:spcAft>
            </a:pPr>
            <a:r>
              <a:rPr lang="en-US" sz="2100" dirty="0">
                <a:solidFill>
                  <a:schemeClr val="tx1"/>
                </a:solidFill>
              </a:rPr>
              <a:t>Personalized medicine</a:t>
            </a:r>
          </a:p>
          <a:p>
            <a:pPr marL="992188" lvl="2" indent="-227013">
              <a:lnSpc>
                <a:spcPct val="120000"/>
              </a:lnSpc>
              <a:spcBef>
                <a:spcPts val="0"/>
              </a:spcBef>
              <a:spcAft>
                <a:spcPts val="0"/>
              </a:spcAft>
            </a:pPr>
            <a:r>
              <a:rPr lang="en-US" sz="2100" dirty="0">
                <a:solidFill>
                  <a:schemeClr val="tx1"/>
                </a:solidFill>
              </a:rPr>
              <a:t>Outbreak tracing</a:t>
            </a:r>
          </a:p>
          <a:p>
            <a:pPr marL="992188" lvl="2" indent="-227013">
              <a:lnSpc>
                <a:spcPct val="120000"/>
              </a:lnSpc>
              <a:spcBef>
                <a:spcPts val="0"/>
              </a:spcBef>
              <a:spcAft>
                <a:spcPts val="0"/>
              </a:spcAft>
            </a:pPr>
            <a:r>
              <a:rPr lang="en-US" sz="2100" dirty="0">
                <a:solidFill>
                  <a:schemeClr val="tx1"/>
                </a:solidFill>
              </a:rPr>
              <a:t>Understanding of evolution</a:t>
            </a:r>
          </a:p>
          <a:p>
            <a:pPr marL="519113" indent="-292100">
              <a:lnSpc>
                <a:spcPct val="120000"/>
              </a:lnSpc>
              <a:spcBef>
                <a:spcPts val="4400"/>
              </a:spcBef>
              <a:spcAft>
                <a:spcPts val="0"/>
              </a:spcAft>
            </a:pPr>
            <a:r>
              <a:rPr lang="en-US" sz="2200" b="1" dirty="0">
                <a:solidFill>
                  <a:srgbClr val="C00000"/>
                </a:solidFill>
              </a:rPr>
              <a:t>Challenges:</a:t>
            </a:r>
          </a:p>
          <a:p>
            <a:pPr marL="758825" lvl="1" indent="-217488">
              <a:lnSpc>
                <a:spcPct val="120000"/>
              </a:lnSpc>
              <a:spcBef>
                <a:spcPts val="0"/>
              </a:spcBef>
              <a:spcAft>
                <a:spcPts val="0"/>
              </a:spcAft>
            </a:pPr>
            <a:r>
              <a:rPr lang="en-US" sz="2200" dirty="0">
                <a:solidFill>
                  <a:schemeClr val="tx1"/>
                </a:solidFill>
              </a:rPr>
              <a:t>There is no sequencing machine that takes long DNA as an input, and gives the complete sequence as output</a:t>
            </a:r>
          </a:p>
          <a:p>
            <a:pPr marL="758825" lvl="1" indent="-217488">
              <a:lnSpc>
                <a:spcPct val="120000"/>
              </a:lnSpc>
              <a:spcBef>
                <a:spcPts val="0"/>
              </a:spcBef>
              <a:spcAft>
                <a:spcPts val="0"/>
              </a:spcAft>
            </a:pPr>
            <a:r>
              <a:rPr lang="en-US" sz="2200" dirty="0">
                <a:solidFill>
                  <a:schemeClr val="tx1"/>
                </a:solidFill>
              </a:rPr>
              <a:t>Sequencing machines extract </a:t>
            </a:r>
            <a:r>
              <a:rPr lang="en-US" sz="2200" dirty="0">
                <a:solidFill>
                  <a:srgbClr val="C00000"/>
                </a:solidFill>
              </a:rPr>
              <a:t>small randomized fragments </a:t>
            </a:r>
            <a:r>
              <a:rPr lang="en-US" sz="2200" dirty="0">
                <a:solidFill>
                  <a:schemeClr val="tx1"/>
                </a:solidFill>
              </a:rPr>
              <a:t>of the original DNA sequence</a:t>
            </a:r>
          </a:p>
          <a:p>
            <a:pPr marL="446088" indent="-266700">
              <a:lnSpc>
                <a:spcPct val="120000"/>
              </a:lnSpc>
              <a:spcBef>
                <a:spcPts val="600"/>
              </a:spcBef>
              <a:spcAft>
                <a:spcPts val="0"/>
              </a:spcAft>
            </a:pPr>
            <a:endParaRPr lang="en-US" sz="2200" i="1" dirty="0">
              <a:solidFill>
                <a:srgbClr val="FE6200"/>
              </a:solidFill>
            </a:endParaRPr>
          </a:p>
        </p:txBody>
      </p:sp>
      <p:sp>
        <p:nvSpPr>
          <p:cNvPr id="7" name="Slide Number Placeholder 3">
            <a:extLst>
              <a:ext uri="{FF2B5EF4-FFF2-40B4-BE49-F238E27FC236}">
                <a16:creationId xmlns:a16="http://schemas.microsoft.com/office/drawing/2014/main" id="{35E945A5-6AD4-5784-45D6-A85A78A92960}"/>
              </a:ext>
            </a:extLst>
          </p:cNvPr>
          <p:cNvSpPr>
            <a:spLocks noGrp="1"/>
          </p:cNvSpPr>
          <p:nvPr>
            <p:ph type="sldNum" sz="quarter" idx="11"/>
          </p:nvPr>
        </p:nvSpPr>
        <p:spPr/>
        <p:txBody>
          <a:bodyPr/>
          <a:lstStyle/>
          <a:p>
            <a:fld id="{323594FA-E141-4234-AE05-360401972BE7}" type="slidenum">
              <a:rPr lang="en-US" altLang="en-US" smtClean="0"/>
              <a:pPr/>
              <a:t>3</a:t>
            </a:fld>
            <a:endParaRPr lang="en-US" altLang="en-US"/>
          </a:p>
        </p:txBody>
      </p:sp>
      <p:pic>
        <p:nvPicPr>
          <p:cNvPr id="6" name="Picture 5">
            <a:extLst>
              <a:ext uri="{FF2B5EF4-FFF2-40B4-BE49-F238E27FC236}">
                <a16:creationId xmlns:a16="http://schemas.microsoft.com/office/drawing/2014/main" id="{8C62BDD8-22E4-0545-AA07-946E9BFD1A77}"/>
              </a:ext>
            </a:extLst>
          </p:cNvPr>
          <p:cNvPicPr>
            <a:picLocks noChangeAspect="1"/>
          </p:cNvPicPr>
          <p:nvPr/>
        </p:nvPicPr>
        <p:blipFill>
          <a:blip r:embed="rId4"/>
          <a:stretch>
            <a:fillRect/>
          </a:stretch>
        </p:blipFill>
        <p:spPr>
          <a:xfrm>
            <a:off x="6257282" y="1861023"/>
            <a:ext cx="2519754" cy="1525114"/>
          </a:xfrm>
          <a:prstGeom prst="rect">
            <a:avLst/>
          </a:prstGeom>
        </p:spPr>
      </p:pic>
    </p:spTree>
    <p:custDataLst>
      <p:tags r:id="rId1"/>
    </p:custDataLst>
    <p:extLst>
      <p:ext uri="{BB962C8B-B14F-4D97-AF65-F5344CB8AC3E}">
        <p14:creationId xmlns:p14="http://schemas.microsoft.com/office/powerpoint/2010/main" val="70777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A2493-B86A-ABD1-C64C-28B18906B0E1}"/>
              </a:ext>
            </a:extLst>
          </p:cNvPr>
          <p:cNvSpPr>
            <a:spLocks noGrp="1"/>
          </p:cNvSpPr>
          <p:nvPr>
            <p:ph type="title"/>
          </p:nvPr>
        </p:nvSpPr>
        <p:spPr/>
        <p:txBody>
          <a:bodyPr/>
          <a:lstStyle/>
          <a:p>
            <a:r>
              <a:rPr lang="en-US" dirty="0"/>
              <a:t>Mapping Threads to DP Cells</a:t>
            </a:r>
          </a:p>
        </p:txBody>
      </p:sp>
      <p:sp>
        <p:nvSpPr>
          <p:cNvPr id="4" name="Slide Number Placeholder 3">
            <a:extLst>
              <a:ext uri="{FF2B5EF4-FFF2-40B4-BE49-F238E27FC236}">
                <a16:creationId xmlns:a16="http://schemas.microsoft.com/office/drawing/2014/main" id="{0DD67D14-D3DA-6B05-5A27-5A5022CFC100}"/>
              </a:ext>
            </a:extLst>
          </p:cNvPr>
          <p:cNvSpPr>
            <a:spLocks noGrp="1"/>
          </p:cNvSpPr>
          <p:nvPr>
            <p:ph type="sldNum" sz="quarter" idx="11"/>
          </p:nvPr>
        </p:nvSpPr>
        <p:spPr/>
        <p:txBody>
          <a:bodyPr/>
          <a:lstStyle/>
          <a:p>
            <a:fld id="{323594FA-E141-4234-AE05-360401972BE7}" type="slidenum">
              <a:rPr lang="en-US" altLang="en-US" smtClean="0"/>
              <a:pPr/>
              <a:t>30</a:t>
            </a:fld>
            <a:endParaRPr lang="en-US" altLang="en-US"/>
          </a:p>
        </p:txBody>
      </p:sp>
      <p:graphicFrame>
        <p:nvGraphicFramePr>
          <p:cNvPr id="5" name="Google Shape;267;p18">
            <a:extLst>
              <a:ext uri="{FF2B5EF4-FFF2-40B4-BE49-F238E27FC236}">
                <a16:creationId xmlns:a16="http://schemas.microsoft.com/office/drawing/2014/main" id="{00C0BDAD-112E-212D-06E9-8E10423DDCD9}"/>
              </a:ext>
            </a:extLst>
          </p:cNvPr>
          <p:cNvGraphicFramePr/>
          <p:nvPr/>
        </p:nvGraphicFramePr>
        <p:xfrm>
          <a:off x="863587" y="1430041"/>
          <a:ext cx="7416826" cy="3024336"/>
        </p:xfrm>
        <a:graphic>
          <a:graphicData uri="http://schemas.openxmlformats.org/drawingml/2006/table">
            <a:tbl>
              <a:tblPr firstRow="1" bandRow="1">
                <a:noFill/>
              </a:tblPr>
              <a:tblGrid>
                <a:gridCol w="1940851">
                  <a:extLst>
                    <a:ext uri="{9D8B030D-6E8A-4147-A177-3AD203B41FA5}">
                      <a16:colId xmlns:a16="http://schemas.microsoft.com/office/drawing/2014/main" val="20000"/>
                    </a:ext>
                  </a:extLst>
                </a:gridCol>
                <a:gridCol w="1095195">
                  <a:extLst>
                    <a:ext uri="{9D8B030D-6E8A-4147-A177-3AD203B41FA5}">
                      <a16:colId xmlns:a16="http://schemas.microsoft.com/office/drawing/2014/main" val="20001"/>
                    </a:ext>
                  </a:extLst>
                </a:gridCol>
                <a:gridCol w="1095195">
                  <a:extLst>
                    <a:ext uri="{9D8B030D-6E8A-4147-A177-3AD203B41FA5}">
                      <a16:colId xmlns:a16="http://schemas.microsoft.com/office/drawing/2014/main" val="20002"/>
                    </a:ext>
                  </a:extLst>
                </a:gridCol>
                <a:gridCol w="1095195">
                  <a:extLst>
                    <a:ext uri="{9D8B030D-6E8A-4147-A177-3AD203B41FA5}">
                      <a16:colId xmlns:a16="http://schemas.microsoft.com/office/drawing/2014/main" val="20003"/>
                    </a:ext>
                  </a:extLst>
                </a:gridCol>
                <a:gridCol w="1095195">
                  <a:extLst>
                    <a:ext uri="{9D8B030D-6E8A-4147-A177-3AD203B41FA5}">
                      <a16:colId xmlns:a16="http://schemas.microsoft.com/office/drawing/2014/main" val="20004"/>
                    </a:ext>
                  </a:extLst>
                </a:gridCol>
                <a:gridCol w="1095195">
                  <a:extLst>
                    <a:ext uri="{9D8B030D-6E8A-4147-A177-3AD203B41FA5}">
                      <a16:colId xmlns:a16="http://schemas.microsoft.com/office/drawing/2014/main" val="20005"/>
                    </a:ext>
                  </a:extLst>
                </a:gridCol>
              </a:tblGrid>
              <a:tr h="504056">
                <a:tc>
                  <a:txBody>
                    <a:bodyPr/>
                    <a:lstStyle/>
                    <a:p>
                      <a:pPr marL="0" marR="0" lvl="0" indent="0" algn="l" rtl="0">
                        <a:spcBef>
                          <a:spcPts val="0"/>
                        </a:spcBef>
                        <a:spcAft>
                          <a:spcPts val="0"/>
                        </a:spcAft>
                        <a:buNone/>
                      </a:pPr>
                      <a:r>
                        <a:rPr lang="en-GB" sz="2400" b="1" dirty="0">
                          <a:solidFill>
                            <a:srgbClr val="BF9000"/>
                          </a:solidFill>
                          <a:latin typeface="Nunito"/>
                          <a:ea typeface="Nunito"/>
                          <a:cs typeface="Nunito"/>
                          <a:sym typeface="Nunito"/>
                        </a:rPr>
                        <a:t>Text</a:t>
                      </a:r>
                      <a:endParaRPr sz="2400" dirty="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dirty="0">
                          <a:solidFill>
                            <a:srgbClr val="BF9000"/>
                          </a:solidFill>
                          <a:latin typeface="Nunito"/>
                          <a:ea typeface="Nunito"/>
                          <a:cs typeface="Nunito"/>
                          <a:sym typeface="Nunito"/>
                        </a:rPr>
                        <a:t>A</a:t>
                      </a:r>
                      <a:endParaRPr sz="2400" dirty="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C</a:t>
                      </a:r>
                      <a:endParaRPr sz="240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G</a:t>
                      </a:r>
                      <a:endParaRPr sz="240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T</a:t>
                      </a:r>
                      <a:endParaRPr sz="240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a:t>
                      </a:r>
                      <a:endParaRPr sz="2400">
                        <a:solidFill>
                          <a:srgbClr val="BF9000"/>
                        </a:solidFill>
                        <a:latin typeface="Nunito"/>
                        <a:ea typeface="Nunito"/>
                        <a:cs typeface="Nunito"/>
                        <a:sym typeface="Nunito"/>
                      </a:endParaRPr>
                    </a:p>
                  </a:txBody>
                  <a:tcPr marL="91450" marR="91450" marT="45725" marB="45725" anchor="ctr"/>
                </a:tc>
                <a:extLst>
                  <a:ext uri="{0D108BD9-81ED-4DB2-BD59-A6C34878D82A}">
                    <a16:rowId xmlns:a16="http://schemas.microsoft.com/office/drawing/2014/main" val="10000"/>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Exact Match</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1111</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1111</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1111</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a:latin typeface="Nunito"/>
                          <a:ea typeface="Nunito"/>
                          <a:cs typeface="Nunito"/>
                          <a:sym typeface="Nunito"/>
                        </a:rPr>
                        <a:t>1111</a:t>
                      </a:r>
                      <a:endParaRPr sz="2400" spc="-15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a:latin typeface="Nunito"/>
                          <a:ea typeface="Nunito"/>
                          <a:cs typeface="Nunito"/>
                          <a:sym typeface="Nunito"/>
                        </a:rPr>
                        <a:t>1111</a:t>
                      </a:r>
                      <a:endParaRPr sz="2400" spc="-150">
                        <a:latin typeface="Nunito"/>
                        <a:ea typeface="Nunito"/>
                        <a:cs typeface="Nunito"/>
                        <a:sym typeface="Nunito"/>
                      </a:endParaRPr>
                    </a:p>
                  </a:txBody>
                  <a:tcPr marL="91450" marR="91450" marT="64008" marB="27432" anchor="ctr">
                    <a:noFill/>
                  </a:tcPr>
                </a:tc>
                <a:extLst>
                  <a:ext uri="{0D108BD9-81ED-4DB2-BD59-A6C34878D82A}">
                    <a16:rowId xmlns:a16="http://schemas.microsoft.com/office/drawing/2014/main" val="10001"/>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1 Edit</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0110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1010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1110</a:t>
                      </a:r>
                      <a:endParaRPr sz="2400" spc="-150" dirty="0">
                        <a:latin typeface="Nunito"/>
                        <a:ea typeface="Nunito"/>
                        <a:cs typeface="Nunito"/>
                        <a:sym typeface="Nunito"/>
                      </a:endParaRPr>
                    </a:p>
                  </a:txBody>
                  <a:tcPr marL="91450" marR="91450" marT="64008" marB="27432" anchor="ctr">
                    <a:noFill/>
                  </a:tcPr>
                </a:tc>
                <a:extLst>
                  <a:ext uri="{0D108BD9-81ED-4DB2-BD59-A6C34878D82A}">
                    <a16:rowId xmlns:a16="http://schemas.microsoft.com/office/drawing/2014/main" val="10002"/>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2 Edits</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1100</a:t>
                      </a:r>
                      <a:endParaRPr sz="2400" spc="-150" dirty="0">
                        <a:latin typeface="Nunito"/>
                        <a:ea typeface="Nunito"/>
                        <a:cs typeface="Nunito"/>
                        <a:sym typeface="Nunito"/>
                      </a:endParaRPr>
                    </a:p>
                  </a:txBody>
                  <a:tcPr marL="91450" marR="91450" marT="64008" marB="27432" anchor="ctr">
                    <a:noFill/>
                  </a:tcPr>
                </a:tc>
                <a:extLst>
                  <a:ext uri="{0D108BD9-81ED-4DB2-BD59-A6C34878D82A}">
                    <a16:rowId xmlns:a16="http://schemas.microsoft.com/office/drawing/2014/main" val="10003"/>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3 Edits</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a:latin typeface="Nunito"/>
                          <a:ea typeface="Nunito"/>
                          <a:cs typeface="Nunito"/>
                          <a:sym typeface="Nunito"/>
                        </a:rPr>
                        <a:t>0000</a:t>
                      </a:r>
                      <a:endParaRPr sz="2400" spc="-15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1000</a:t>
                      </a:r>
                      <a:endParaRPr sz="2400" spc="-150" dirty="0">
                        <a:latin typeface="Nunito"/>
                        <a:ea typeface="Nunito"/>
                        <a:cs typeface="Nunito"/>
                        <a:sym typeface="Nunito"/>
                      </a:endParaRPr>
                    </a:p>
                  </a:txBody>
                  <a:tcPr marL="91450" marR="91450" marT="64008" marB="27432" anchor="ctr">
                    <a:noFill/>
                  </a:tcPr>
                </a:tc>
                <a:extLst>
                  <a:ext uri="{0D108BD9-81ED-4DB2-BD59-A6C34878D82A}">
                    <a16:rowId xmlns:a16="http://schemas.microsoft.com/office/drawing/2014/main" val="10004"/>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4 Edits</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extLst>
                  <a:ext uri="{0D108BD9-81ED-4DB2-BD59-A6C34878D82A}">
                    <a16:rowId xmlns:a16="http://schemas.microsoft.com/office/drawing/2014/main" val="10005"/>
                  </a:ext>
                </a:extLst>
              </a:tr>
            </a:tbl>
          </a:graphicData>
        </a:graphic>
      </p:graphicFrame>
      <p:sp>
        <p:nvSpPr>
          <p:cNvPr id="16" name="TextBox 15">
            <a:extLst>
              <a:ext uri="{FF2B5EF4-FFF2-40B4-BE49-F238E27FC236}">
                <a16:creationId xmlns:a16="http://schemas.microsoft.com/office/drawing/2014/main" id="{8733C8D4-29D2-D33F-30C6-32924EBB7D44}"/>
              </a:ext>
            </a:extLst>
          </p:cNvPr>
          <p:cNvSpPr txBox="1"/>
          <p:nvPr/>
        </p:nvSpPr>
        <p:spPr>
          <a:xfrm>
            <a:off x="2776590" y="4462368"/>
            <a:ext cx="1100429" cy="369332"/>
          </a:xfrm>
          <a:prstGeom prst="rect">
            <a:avLst/>
          </a:prstGeom>
          <a:noFill/>
        </p:spPr>
        <p:txBody>
          <a:bodyPr wrap="none" rtlCol="0">
            <a:spAutoFit/>
          </a:bodyPr>
          <a:lstStyle/>
          <a:p>
            <a:pPr algn="ctr"/>
            <a:r>
              <a:rPr lang="en-US" dirty="0">
                <a:solidFill>
                  <a:srgbClr val="7030A0"/>
                </a:solidFill>
              </a:rPr>
              <a:t>Thread 0</a:t>
            </a:r>
          </a:p>
        </p:txBody>
      </p:sp>
      <p:sp>
        <p:nvSpPr>
          <p:cNvPr id="17" name="TextBox 16">
            <a:extLst>
              <a:ext uri="{FF2B5EF4-FFF2-40B4-BE49-F238E27FC236}">
                <a16:creationId xmlns:a16="http://schemas.microsoft.com/office/drawing/2014/main" id="{3DB8F23E-BD49-CC6C-61BB-C9546926C0B6}"/>
              </a:ext>
            </a:extLst>
          </p:cNvPr>
          <p:cNvSpPr txBox="1"/>
          <p:nvPr/>
        </p:nvSpPr>
        <p:spPr>
          <a:xfrm>
            <a:off x="3911907" y="4459383"/>
            <a:ext cx="1100429" cy="369332"/>
          </a:xfrm>
          <a:prstGeom prst="rect">
            <a:avLst/>
          </a:prstGeom>
          <a:noFill/>
        </p:spPr>
        <p:txBody>
          <a:bodyPr wrap="none" rtlCol="0">
            <a:spAutoFit/>
          </a:bodyPr>
          <a:lstStyle/>
          <a:p>
            <a:pPr algn="ctr"/>
            <a:r>
              <a:rPr lang="en-US" dirty="0">
                <a:solidFill>
                  <a:srgbClr val="7030A0"/>
                </a:solidFill>
              </a:rPr>
              <a:t>Thread 1</a:t>
            </a:r>
          </a:p>
        </p:txBody>
      </p:sp>
      <p:sp>
        <p:nvSpPr>
          <p:cNvPr id="18" name="TextBox 17">
            <a:extLst>
              <a:ext uri="{FF2B5EF4-FFF2-40B4-BE49-F238E27FC236}">
                <a16:creationId xmlns:a16="http://schemas.microsoft.com/office/drawing/2014/main" id="{821E9BF3-361F-D891-55DC-8B581823BE9D}"/>
              </a:ext>
            </a:extLst>
          </p:cNvPr>
          <p:cNvSpPr txBox="1"/>
          <p:nvPr/>
        </p:nvSpPr>
        <p:spPr>
          <a:xfrm>
            <a:off x="4995731" y="4454377"/>
            <a:ext cx="1100429" cy="369332"/>
          </a:xfrm>
          <a:prstGeom prst="rect">
            <a:avLst/>
          </a:prstGeom>
          <a:noFill/>
        </p:spPr>
        <p:txBody>
          <a:bodyPr wrap="none" rtlCol="0">
            <a:spAutoFit/>
          </a:bodyPr>
          <a:lstStyle/>
          <a:p>
            <a:pPr algn="ctr"/>
            <a:r>
              <a:rPr lang="en-US" dirty="0">
                <a:solidFill>
                  <a:srgbClr val="7030A0"/>
                </a:solidFill>
              </a:rPr>
              <a:t>Thread 2</a:t>
            </a:r>
          </a:p>
        </p:txBody>
      </p:sp>
      <p:sp>
        <p:nvSpPr>
          <p:cNvPr id="19" name="TextBox 18">
            <a:extLst>
              <a:ext uri="{FF2B5EF4-FFF2-40B4-BE49-F238E27FC236}">
                <a16:creationId xmlns:a16="http://schemas.microsoft.com/office/drawing/2014/main" id="{B8B250BC-C477-C211-23D3-CC5F3581A515}"/>
              </a:ext>
            </a:extLst>
          </p:cNvPr>
          <p:cNvSpPr txBox="1"/>
          <p:nvPr/>
        </p:nvSpPr>
        <p:spPr>
          <a:xfrm>
            <a:off x="6087857" y="4450961"/>
            <a:ext cx="1100429" cy="369332"/>
          </a:xfrm>
          <a:prstGeom prst="rect">
            <a:avLst/>
          </a:prstGeom>
          <a:noFill/>
        </p:spPr>
        <p:txBody>
          <a:bodyPr wrap="none" rtlCol="0">
            <a:spAutoFit/>
          </a:bodyPr>
          <a:lstStyle/>
          <a:p>
            <a:pPr algn="ctr"/>
            <a:r>
              <a:rPr lang="en-US" dirty="0">
                <a:solidFill>
                  <a:srgbClr val="7030A0"/>
                </a:solidFill>
              </a:rPr>
              <a:t>Thread 3</a:t>
            </a:r>
          </a:p>
        </p:txBody>
      </p:sp>
      <p:cxnSp>
        <p:nvCxnSpPr>
          <p:cNvPr id="21" name="Straight Connector 20">
            <a:extLst>
              <a:ext uri="{FF2B5EF4-FFF2-40B4-BE49-F238E27FC236}">
                <a16:creationId xmlns:a16="http://schemas.microsoft.com/office/drawing/2014/main" id="{A6A6C273-896B-D183-A0BF-08C37CA98BDE}"/>
              </a:ext>
            </a:extLst>
          </p:cNvPr>
          <p:cNvCxnSpPr>
            <a:cxnSpLocks/>
          </p:cNvCxnSpPr>
          <p:nvPr/>
        </p:nvCxnSpPr>
        <p:spPr>
          <a:xfrm>
            <a:off x="2803168"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62F43CF-9D0E-FCF6-93AD-2A336668C7EC}"/>
              </a:ext>
            </a:extLst>
          </p:cNvPr>
          <p:cNvCxnSpPr>
            <a:cxnSpLocks/>
          </p:cNvCxnSpPr>
          <p:nvPr/>
        </p:nvCxnSpPr>
        <p:spPr>
          <a:xfrm>
            <a:off x="3892627"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5EA6C49-DE69-B3B7-8463-5CAEAC0D76BC}"/>
              </a:ext>
            </a:extLst>
          </p:cNvPr>
          <p:cNvCxnSpPr>
            <a:cxnSpLocks/>
          </p:cNvCxnSpPr>
          <p:nvPr/>
        </p:nvCxnSpPr>
        <p:spPr>
          <a:xfrm>
            <a:off x="5000144"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8C3FF03-BE84-4DD1-C1EE-4F51D91F7443}"/>
              </a:ext>
            </a:extLst>
          </p:cNvPr>
          <p:cNvCxnSpPr>
            <a:cxnSpLocks/>
          </p:cNvCxnSpPr>
          <p:nvPr/>
        </p:nvCxnSpPr>
        <p:spPr>
          <a:xfrm>
            <a:off x="6097584"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BF06D37-0618-BB01-8722-BEBEF42B2DEF}"/>
              </a:ext>
            </a:extLst>
          </p:cNvPr>
          <p:cNvCxnSpPr>
            <a:cxnSpLocks/>
          </p:cNvCxnSpPr>
          <p:nvPr/>
        </p:nvCxnSpPr>
        <p:spPr>
          <a:xfrm>
            <a:off x="7182190"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9416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E5CC8-7F65-25FC-131E-994D0BA78EC1}"/>
              </a:ext>
            </a:extLst>
          </p:cNvPr>
          <p:cNvSpPr>
            <a:spLocks noGrp="1"/>
          </p:cNvSpPr>
          <p:nvPr>
            <p:ph type="title"/>
          </p:nvPr>
        </p:nvSpPr>
        <p:spPr/>
        <p:txBody>
          <a:bodyPr/>
          <a:lstStyle/>
          <a:p>
            <a:r>
              <a:rPr lang="en-US" dirty="0"/>
              <a:t>Memory Footprint </a:t>
            </a:r>
            <a:r>
              <a:rPr lang="en-US" sz="2600" dirty="0"/>
              <a:t>of Implementation Attempt #3 </a:t>
            </a:r>
          </a:p>
        </p:txBody>
      </p:sp>
      <p:sp>
        <p:nvSpPr>
          <p:cNvPr id="4" name="Slide Number Placeholder 3">
            <a:extLst>
              <a:ext uri="{FF2B5EF4-FFF2-40B4-BE49-F238E27FC236}">
                <a16:creationId xmlns:a16="http://schemas.microsoft.com/office/drawing/2014/main" id="{D0B3FA6D-0321-9567-3706-1765240669A2}"/>
              </a:ext>
            </a:extLst>
          </p:cNvPr>
          <p:cNvSpPr>
            <a:spLocks noGrp="1"/>
          </p:cNvSpPr>
          <p:nvPr>
            <p:ph type="sldNum" sz="quarter" idx="11"/>
          </p:nvPr>
        </p:nvSpPr>
        <p:spPr/>
        <p:txBody>
          <a:bodyPr/>
          <a:lstStyle/>
          <a:p>
            <a:fld id="{323594FA-E141-4234-AE05-360401972BE7}" type="slidenum">
              <a:rPr lang="en-US" altLang="en-US" smtClean="0"/>
              <a:pPr/>
              <a:t>31</a:t>
            </a:fld>
            <a:endParaRPr lang="en-US" altLang="en-US"/>
          </a:p>
        </p:txBody>
      </p:sp>
      <p:sp>
        <p:nvSpPr>
          <p:cNvPr id="12" name="Rectangle: Rounded Corners 11">
            <a:extLst>
              <a:ext uri="{FF2B5EF4-FFF2-40B4-BE49-F238E27FC236}">
                <a16:creationId xmlns:a16="http://schemas.microsoft.com/office/drawing/2014/main" id="{58982851-286C-307B-48D3-2F432B07B4C3}"/>
              </a:ext>
            </a:extLst>
          </p:cNvPr>
          <p:cNvSpPr/>
          <p:nvPr/>
        </p:nvSpPr>
        <p:spPr>
          <a:xfrm>
            <a:off x="468144" y="2960681"/>
            <a:ext cx="8229600" cy="1646428"/>
          </a:xfrm>
          <a:prstGeom prst="roundRect">
            <a:avLst>
              <a:gd name="adj" fmla="val 699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1"/>
                </a:solidFill>
              </a:rPr>
              <a:t>Footprint	</a:t>
            </a:r>
            <a:r>
              <a:rPr lang="en-US" sz="2600" dirty="0">
                <a:solidFill>
                  <a:schemeClr val="tx1"/>
                </a:solidFill>
              </a:rPr>
              <a:t>=</a:t>
            </a:r>
            <a:r>
              <a:rPr lang="en-US" sz="2600" dirty="0">
                <a:solidFill>
                  <a:srgbClr val="7030A0"/>
                </a:solidFill>
              </a:rPr>
              <a:t>64</a:t>
            </a:r>
            <a:r>
              <a:rPr lang="en-US" sz="2600" dirty="0">
                <a:solidFill>
                  <a:schemeClr val="tx1"/>
                </a:solidFill>
              </a:rPr>
              <a:t>*</a:t>
            </a:r>
            <a:r>
              <a:rPr lang="en-US" sz="2600" dirty="0">
                <a:solidFill>
                  <a:srgbClr val="00B050"/>
                </a:solidFill>
              </a:rPr>
              <a:t>64</a:t>
            </a:r>
            <a:r>
              <a:rPr lang="en-US" sz="2600" dirty="0">
                <a:solidFill>
                  <a:schemeClr val="tx1"/>
                </a:solidFill>
              </a:rPr>
              <a:t>*</a:t>
            </a:r>
            <a:r>
              <a:rPr lang="en-US" sz="2600" dirty="0">
                <a:solidFill>
                  <a:srgbClr val="FF0000"/>
                </a:solidFill>
              </a:rPr>
              <a:t>3</a:t>
            </a:r>
            <a:r>
              <a:rPr lang="en-US" sz="2600" dirty="0">
                <a:solidFill>
                  <a:schemeClr val="tx1"/>
                </a:solidFill>
              </a:rPr>
              <a:t>*</a:t>
            </a:r>
            <a:r>
              <a:rPr lang="en-US" sz="2600" dirty="0">
                <a:solidFill>
                  <a:srgbClr val="00B0F0"/>
                </a:solidFill>
              </a:rPr>
              <a:t>64</a:t>
            </a:r>
            <a:r>
              <a:rPr lang="en-US" sz="2600" dirty="0">
                <a:solidFill>
                  <a:schemeClr val="tx1"/>
                </a:solidFill>
              </a:rPr>
              <a:t> bits * </a:t>
            </a:r>
            <a:r>
              <a:rPr lang="en-US" sz="2600" dirty="0">
                <a:solidFill>
                  <a:srgbClr val="FF9300"/>
                </a:solidFill>
              </a:rPr>
              <a:t>1</a:t>
            </a:r>
          </a:p>
          <a:p>
            <a:r>
              <a:rPr lang="en-US" sz="2600" dirty="0">
                <a:solidFill>
                  <a:srgbClr val="FF9300"/>
                </a:solidFill>
              </a:rPr>
              <a:t>		</a:t>
            </a:r>
            <a:r>
              <a:rPr lang="en-US" sz="2600" dirty="0">
                <a:solidFill>
                  <a:schemeClr val="tx1"/>
                </a:solidFill>
              </a:rPr>
              <a:t>=96KiB * </a:t>
            </a:r>
            <a:r>
              <a:rPr lang="en-US" sz="2600" dirty="0">
                <a:solidFill>
                  <a:srgbClr val="FF9300"/>
                </a:solidFill>
              </a:rPr>
              <a:t>1</a:t>
            </a:r>
          </a:p>
          <a:p>
            <a:r>
              <a:rPr lang="en-US" sz="2600" b="1" dirty="0">
                <a:solidFill>
                  <a:srgbClr val="FF9300"/>
                </a:solidFill>
              </a:rPr>
              <a:t>		</a:t>
            </a:r>
            <a:r>
              <a:rPr lang="en-US" sz="2600" b="1" dirty="0">
                <a:solidFill>
                  <a:schemeClr val="tx1"/>
                </a:solidFill>
              </a:rPr>
              <a:t>=96KiB</a:t>
            </a:r>
          </a:p>
        </p:txBody>
      </p:sp>
      <p:sp>
        <p:nvSpPr>
          <p:cNvPr id="23" name="Rectangle: Rounded Corners 22">
            <a:extLst>
              <a:ext uri="{FF2B5EF4-FFF2-40B4-BE49-F238E27FC236}">
                <a16:creationId xmlns:a16="http://schemas.microsoft.com/office/drawing/2014/main" id="{2FFB3E0C-33C4-C235-9724-2414D9A620E0}"/>
              </a:ext>
            </a:extLst>
          </p:cNvPr>
          <p:cNvSpPr/>
          <p:nvPr/>
        </p:nvSpPr>
        <p:spPr>
          <a:xfrm>
            <a:off x="457200" y="1340768"/>
            <a:ext cx="8229600" cy="1436730"/>
          </a:xfrm>
          <a:prstGeom prst="roundRect">
            <a:avLst>
              <a:gd name="adj" fmla="val 699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1"/>
                </a:solidFill>
              </a:rPr>
              <a:t>Assume</a:t>
            </a:r>
          </a:p>
          <a:p>
            <a:pPr marL="457200" indent="-457200">
              <a:buFont typeface="Arial" panose="020B0604020202020204" pitchFamily="34" charset="0"/>
              <a:buChar char="•"/>
            </a:pPr>
            <a:r>
              <a:rPr lang="en-US" sz="2600" dirty="0">
                <a:solidFill>
                  <a:schemeClr val="tx1"/>
                </a:solidFill>
              </a:rPr>
              <a:t>|</a:t>
            </a:r>
            <a:r>
              <a:rPr lang="en-US" sz="2600" dirty="0">
                <a:solidFill>
                  <a:srgbClr val="7030A0"/>
                </a:solidFill>
              </a:rPr>
              <a:t>text</a:t>
            </a:r>
            <a:r>
              <a:rPr lang="en-US" sz="2600" dirty="0">
                <a:solidFill>
                  <a:schemeClr val="tx1"/>
                </a:solidFill>
              </a:rPr>
              <a:t>|=|</a:t>
            </a:r>
            <a:r>
              <a:rPr lang="en-US" sz="2600" dirty="0">
                <a:solidFill>
                  <a:srgbClr val="00B050"/>
                </a:solidFill>
              </a:rPr>
              <a:t>pattern</a:t>
            </a:r>
            <a:r>
              <a:rPr lang="en-US" sz="2600" dirty="0">
                <a:solidFill>
                  <a:schemeClr val="tx1"/>
                </a:solidFill>
              </a:rPr>
              <a:t>|=</a:t>
            </a:r>
            <a:r>
              <a:rPr lang="en-US" sz="2600" dirty="0">
                <a:solidFill>
                  <a:srgbClr val="00B0F0"/>
                </a:solidFill>
              </a:rPr>
              <a:t>k</a:t>
            </a:r>
            <a:r>
              <a:rPr lang="en-US" sz="2600" dirty="0">
                <a:solidFill>
                  <a:schemeClr val="tx1"/>
                </a:solidFill>
              </a:rPr>
              <a:t>=64</a:t>
            </a:r>
            <a:endParaRPr lang="en-US" sz="2600" dirty="0">
              <a:solidFill>
                <a:srgbClr val="FF9300"/>
              </a:solidFill>
            </a:endParaRPr>
          </a:p>
          <a:p>
            <a:pPr marL="457200" indent="-457200">
              <a:buFont typeface="Arial" panose="020B0604020202020204" pitchFamily="34" charset="0"/>
              <a:buChar char="•"/>
            </a:pPr>
            <a:r>
              <a:rPr lang="en-US" sz="2600" dirty="0">
                <a:solidFill>
                  <a:srgbClr val="FF9300"/>
                </a:solidFill>
              </a:rPr>
              <a:t>1 </a:t>
            </a:r>
            <a:r>
              <a:rPr lang="en-US" sz="2600" dirty="0">
                <a:solidFill>
                  <a:schemeClr val="tx1"/>
                </a:solidFill>
              </a:rPr>
              <a:t>thread block</a:t>
            </a:r>
          </a:p>
        </p:txBody>
      </p:sp>
      <p:sp>
        <p:nvSpPr>
          <p:cNvPr id="33" name="Rectangle: Rounded Corners 32">
            <a:extLst>
              <a:ext uri="{FF2B5EF4-FFF2-40B4-BE49-F238E27FC236}">
                <a16:creationId xmlns:a16="http://schemas.microsoft.com/office/drawing/2014/main" id="{8FE306CD-C3BF-820B-DED6-3D847B35DBE1}"/>
              </a:ext>
            </a:extLst>
          </p:cNvPr>
          <p:cNvSpPr/>
          <p:nvPr/>
        </p:nvSpPr>
        <p:spPr>
          <a:xfrm>
            <a:off x="457200" y="4790292"/>
            <a:ext cx="8229600" cy="1158988"/>
          </a:xfrm>
          <a:prstGeom prst="roundRect">
            <a:avLst>
              <a:gd name="adj" fmla="val 699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1"/>
                </a:solidFill>
              </a:rPr>
              <a:t>Shared memory </a:t>
            </a:r>
            <a:r>
              <a:rPr lang="en-US" sz="2600" dirty="0">
                <a:solidFill>
                  <a:schemeClr val="tx1"/>
                </a:solidFill>
              </a:rPr>
              <a:t>capacity of he NVIDIA A6000 GPU: </a:t>
            </a:r>
            <a:r>
              <a:rPr lang="en-US" sz="2600" b="1" dirty="0">
                <a:solidFill>
                  <a:schemeClr val="tx1"/>
                </a:solidFill>
              </a:rPr>
              <a:t>99KiB</a:t>
            </a:r>
            <a:r>
              <a:rPr lang="en-US" sz="2600" dirty="0">
                <a:solidFill>
                  <a:schemeClr val="tx1"/>
                </a:solidFill>
              </a:rPr>
              <a:t> per SM</a:t>
            </a:r>
          </a:p>
        </p:txBody>
      </p:sp>
    </p:spTree>
    <p:extLst>
      <p:ext uri="{BB962C8B-B14F-4D97-AF65-F5344CB8AC3E}">
        <p14:creationId xmlns:p14="http://schemas.microsoft.com/office/powerpoint/2010/main" val="2182651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8BA2C-11AA-36BD-B495-A42110352B64}"/>
              </a:ext>
            </a:extLst>
          </p:cNvPr>
          <p:cNvSpPr>
            <a:spLocks noGrp="1"/>
          </p:cNvSpPr>
          <p:nvPr>
            <p:ph type="title"/>
          </p:nvPr>
        </p:nvSpPr>
        <p:spPr/>
        <p:txBody>
          <a:bodyPr/>
          <a:lstStyle/>
          <a:p>
            <a:r>
              <a:rPr lang="en-US" dirty="0"/>
              <a:t>Occupancy Problem</a:t>
            </a:r>
            <a:r>
              <a:rPr lang="en-US" sz="2600" dirty="0"/>
              <a:t> of Implementation Attempt #3</a:t>
            </a:r>
          </a:p>
        </p:txBody>
      </p:sp>
      <p:sp>
        <p:nvSpPr>
          <p:cNvPr id="3" name="Content Placeholder 2">
            <a:extLst>
              <a:ext uri="{FF2B5EF4-FFF2-40B4-BE49-F238E27FC236}">
                <a16:creationId xmlns:a16="http://schemas.microsoft.com/office/drawing/2014/main" id="{74426463-822C-4885-5FFF-E97750821912}"/>
              </a:ext>
            </a:extLst>
          </p:cNvPr>
          <p:cNvSpPr>
            <a:spLocks noGrp="1"/>
          </p:cNvSpPr>
          <p:nvPr>
            <p:ph idx="1"/>
          </p:nvPr>
        </p:nvSpPr>
        <p:spPr/>
        <p:txBody>
          <a:bodyPr/>
          <a:lstStyle/>
          <a:p>
            <a:r>
              <a:rPr lang="en-US" dirty="0"/>
              <a:t>Due to the memory footprint and shared memory capacity, </a:t>
            </a:r>
            <a:r>
              <a:rPr lang="en-US" spc="-50" dirty="0"/>
              <a:t>at most </a:t>
            </a:r>
            <a:r>
              <a:rPr lang="en-US" b="1" spc="-50" dirty="0">
                <a:solidFill>
                  <a:srgbClr val="C00000"/>
                </a:solidFill>
              </a:rPr>
              <a:t>1 thread block </a:t>
            </a:r>
            <a:r>
              <a:rPr lang="en-US" spc="-50" dirty="0"/>
              <a:t>of </a:t>
            </a:r>
            <a:r>
              <a:rPr lang="en-US" b="1" spc="-50" dirty="0">
                <a:solidFill>
                  <a:srgbClr val="0070C0"/>
                </a:solidFill>
              </a:rPr>
              <a:t>64 threads</a:t>
            </a:r>
            <a:r>
              <a:rPr lang="en-US" spc="-50" dirty="0">
                <a:solidFill>
                  <a:srgbClr val="0070C0"/>
                </a:solidFill>
              </a:rPr>
              <a:t> </a:t>
            </a:r>
            <a:r>
              <a:rPr lang="en-US" spc="-50" dirty="0"/>
              <a:t>can be</a:t>
            </a:r>
            <a:r>
              <a:rPr lang="en-US" b="1" spc="-50" dirty="0"/>
              <a:t> active </a:t>
            </a:r>
            <a:r>
              <a:rPr lang="en-US" spc="-50" dirty="0"/>
              <a:t>per SM</a:t>
            </a:r>
            <a:endParaRPr lang="en-US" b="1" spc="-50" dirty="0"/>
          </a:p>
          <a:p>
            <a:pPr marL="0" indent="0">
              <a:buNone/>
            </a:pPr>
            <a:endParaRPr lang="en-US" dirty="0"/>
          </a:p>
          <a:p>
            <a:pPr marL="0" indent="0">
              <a:buNone/>
            </a:pPr>
            <a:endParaRPr lang="en-US" dirty="0"/>
          </a:p>
          <a:p>
            <a:r>
              <a:rPr lang="en-US" dirty="0"/>
              <a:t>This is called </a:t>
            </a:r>
            <a:r>
              <a:rPr lang="en-US" b="1" dirty="0">
                <a:solidFill>
                  <a:srgbClr val="C00000"/>
                </a:solidFill>
              </a:rPr>
              <a:t>“low occupancy”</a:t>
            </a:r>
          </a:p>
          <a:p>
            <a:endParaRPr lang="en-US" dirty="0"/>
          </a:p>
          <a:p>
            <a:endParaRPr lang="en-US" dirty="0"/>
          </a:p>
          <a:p>
            <a:r>
              <a:rPr lang="en-US" dirty="0"/>
              <a:t>Occupancy </a:t>
            </a:r>
            <a:r>
              <a:rPr lang="en-US" b="1" dirty="0">
                <a:solidFill>
                  <a:srgbClr val="0070C0"/>
                </a:solidFill>
              </a:rPr>
              <a:t>should be high </a:t>
            </a:r>
            <a:r>
              <a:rPr lang="en-US" dirty="0"/>
              <a:t>for good performance</a:t>
            </a:r>
          </a:p>
          <a:p>
            <a:pPr lvl="1"/>
            <a:r>
              <a:rPr lang="en-US" b="1" dirty="0">
                <a:solidFill>
                  <a:srgbClr val="0070C0"/>
                </a:solidFill>
              </a:rPr>
              <a:t>Simultaneous multithreading</a:t>
            </a:r>
            <a:r>
              <a:rPr lang="en-US" dirty="0"/>
              <a:t> </a:t>
            </a:r>
            <a:r>
              <a:rPr lang="en-US" b="1" dirty="0"/>
              <a:t>hides</a:t>
            </a:r>
            <a:r>
              <a:rPr lang="en-US" dirty="0"/>
              <a:t> instruction </a:t>
            </a:r>
            <a:r>
              <a:rPr lang="en-US" b="1" dirty="0"/>
              <a:t>latencies</a:t>
            </a:r>
            <a:r>
              <a:rPr lang="en-US" dirty="0"/>
              <a:t>, but requires </a:t>
            </a:r>
            <a:r>
              <a:rPr lang="en-US" b="1" dirty="0">
                <a:solidFill>
                  <a:srgbClr val="C00000"/>
                </a:solidFill>
              </a:rPr>
              <a:t>multiple active warps </a:t>
            </a:r>
            <a:r>
              <a:rPr lang="en-US" dirty="0"/>
              <a:t>to work</a:t>
            </a:r>
          </a:p>
        </p:txBody>
      </p:sp>
      <p:sp>
        <p:nvSpPr>
          <p:cNvPr id="4" name="Slide Number Placeholder 3">
            <a:extLst>
              <a:ext uri="{FF2B5EF4-FFF2-40B4-BE49-F238E27FC236}">
                <a16:creationId xmlns:a16="http://schemas.microsoft.com/office/drawing/2014/main" id="{0C3ED74D-51C4-3EDB-8F7B-56F893CE196A}"/>
              </a:ext>
            </a:extLst>
          </p:cNvPr>
          <p:cNvSpPr>
            <a:spLocks noGrp="1"/>
          </p:cNvSpPr>
          <p:nvPr>
            <p:ph type="sldNum" sz="quarter" idx="11"/>
          </p:nvPr>
        </p:nvSpPr>
        <p:spPr/>
        <p:txBody>
          <a:bodyPr/>
          <a:lstStyle/>
          <a:p>
            <a:fld id="{323594FA-E141-4234-AE05-360401972BE7}" type="slidenum">
              <a:rPr lang="en-US" altLang="en-US" smtClean="0"/>
              <a:pPr/>
              <a:t>32</a:t>
            </a:fld>
            <a:endParaRPr lang="en-US" altLang="en-US"/>
          </a:p>
        </p:txBody>
      </p:sp>
    </p:spTree>
    <p:extLst>
      <p:ext uri="{BB962C8B-B14F-4D97-AF65-F5344CB8AC3E}">
        <p14:creationId xmlns:p14="http://schemas.microsoft.com/office/powerpoint/2010/main" val="3015755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72C96-A0B6-224F-1FAE-E3F016AF0C9A}"/>
              </a:ext>
            </a:extLst>
          </p:cNvPr>
          <p:cNvSpPr>
            <a:spLocks noGrp="1"/>
          </p:cNvSpPr>
          <p:nvPr>
            <p:ph type="title"/>
          </p:nvPr>
        </p:nvSpPr>
        <p:spPr/>
        <p:txBody>
          <a:bodyPr/>
          <a:lstStyle/>
          <a:p>
            <a:r>
              <a:rPr lang="en-US" dirty="0"/>
              <a:t>More About Occupancy</a:t>
            </a:r>
          </a:p>
        </p:txBody>
      </p:sp>
      <p:sp>
        <p:nvSpPr>
          <p:cNvPr id="4" name="Slide Number Placeholder 3">
            <a:extLst>
              <a:ext uri="{FF2B5EF4-FFF2-40B4-BE49-F238E27FC236}">
                <a16:creationId xmlns:a16="http://schemas.microsoft.com/office/drawing/2014/main" id="{62CD2A03-9F91-08E6-852F-E8DE2482D533}"/>
              </a:ext>
            </a:extLst>
          </p:cNvPr>
          <p:cNvSpPr>
            <a:spLocks noGrp="1"/>
          </p:cNvSpPr>
          <p:nvPr>
            <p:ph type="sldNum" sz="quarter" idx="11"/>
          </p:nvPr>
        </p:nvSpPr>
        <p:spPr/>
        <p:txBody>
          <a:bodyPr/>
          <a:lstStyle/>
          <a:p>
            <a:fld id="{323594FA-E141-4234-AE05-360401972BE7}" type="slidenum">
              <a:rPr lang="en-US" altLang="en-US" smtClean="0"/>
              <a:pPr/>
              <a:t>33</a:t>
            </a:fld>
            <a:endParaRPr lang="en-US" altLang="en-US"/>
          </a:p>
        </p:txBody>
      </p:sp>
      <p:pic>
        <p:nvPicPr>
          <p:cNvPr id="8" name="Picture 7">
            <a:extLst>
              <a:ext uri="{FF2B5EF4-FFF2-40B4-BE49-F238E27FC236}">
                <a16:creationId xmlns:a16="http://schemas.microsoft.com/office/drawing/2014/main" id="{78AD4AEC-8FCD-EE0B-6AB1-5FE0433D02A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55576" y="998680"/>
            <a:ext cx="7632848" cy="5281580"/>
          </a:xfrm>
          <a:prstGeom prst="rect">
            <a:avLst/>
          </a:prstGeom>
        </p:spPr>
      </p:pic>
      <p:sp>
        <p:nvSpPr>
          <p:cNvPr id="10" name="TextBox 9">
            <a:extLst>
              <a:ext uri="{FF2B5EF4-FFF2-40B4-BE49-F238E27FC236}">
                <a16:creationId xmlns:a16="http://schemas.microsoft.com/office/drawing/2014/main" id="{85385507-B788-99A2-8AAB-79FEB767ACB8}"/>
              </a:ext>
            </a:extLst>
          </p:cNvPr>
          <p:cNvSpPr txBox="1"/>
          <p:nvPr/>
        </p:nvSpPr>
        <p:spPr>
          <a:xfrm>
            <a:off x="2286000" y="6417825"/>
            <a:ext cx="4572000" cy="369332"/>
          </a:xfrm>
          <a:prstGeom prst="rect">
            <a:avLst/>
          </a:prstGeom>
          <a:noFill/>
        </p:spPr>
        <p:txBody>
          <a:bodyPr wrap="square">
            <a:spAutoFit/>
          </a:bodyPr>
          <a:lstStyle/>
          <a:p>
            <a:pPr algn="ctr"/>
            <a:r>
              <a:rPr lang="en-US" dirty="0">
                <a:hlinkClick r:id="rId3"/>
              </a:rPr>
              <a:t>https://youtu.be/BYkPHLaFATM</a:t>
            </a:r>
            <a:endParaRPr lang="en-US" dirty="0"/>
          </a:p>
        </p:txBody>
      </p:sp>
    </p:spTree>
    <p:extLst>
      <p:ext uri="{BB962C8B-B14F-4D97-AF65-F5344CB8AC3E}">
        <p14:creationId xmlns:p14="http://schemas.microsoft.com/office/powerpoint/2010/main" val="25718772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B1F3D0F-5AF4-9003-A39E-A6A92B63EFD6}"/>
              </a:ext>
            </a:extLst>
          </p:cNvPr>
          <p:cNvPicPr>
            <a:picLocks noChangeAspect="1"/>
          </p:cNvPicPr>
          <p:nvPr/>
        </p:nvPicPr>
        <p:blipFill>
          <a:blip r:embed="rId2"/>
          <a:stretch>
            <a:fillRect/>
          </a:stretch>
        </p:blipFill>
        <p:spPr>
          <a:xfrm>
            <a:off x="1964023" y="2309214"/>
            <a:ext cx="5215954" cy="4063964"/>
          </a:xfrm>
          <a:prstGeom prst="rect">
            <a:avLst/>
          </a:prstGeom>
        </p:spPr>
      </p:pic>
      <p:sp>
        <p:nvSpPr>
          <p:cNvPr id="2" name="Title 1">
            <a:extLst>
              <a:ext uri="{FF2B5EF4-FFF2-40B4-BE49-F238E27FC236}">
                <a16:creationId xmlns:a16="http://schemas.microsoft.com/office/drawing/2014/main" id="{4B4CAAC0-5ABA-651D-1757-36369859B948}"/>
              </a:ext>
            </a:extLst>
          </p:cNvPr>
          <p:cNvSpPr>
            <a:spLocks noGrp="1"/>
          </p:cNvSpPr>
          <p:nvPr>
            <p:ph type="title"/>
          </p:nvPr>
        </p:nvSpPr>
        <p:spPr/>
        <p:txBody>
          <a:bodyPr/>
          <a:lstStyle/>
          <a:p>
            <a:r>
              <a:rPr lang="en-US" dirty="0"/>
              <a:t>Implementation Attempt #3</a:t>
            </a:r>
          </a:p>
        </p:txBody>
      </p:sp>
      <p:sp>
        <p:nvSpPr>
          <p:cNvPr id="3" name="Content Placeholder 2">
            <a:extLst>
              <a:ext uri="{FF2B5EF4-FFF2-40B4-BE49-F238E27FC236}">
                <a16:creationId xmlns:a16="http://schemas.microsoft.com/office/drawing/2014/main" id="{F32B798C-9AB6-715A-B4CF-3C2900F7DE01}"/>
              </a:ext>
            </a:extLst>
          </p:cNvPr>
          <p:cNvSpPr>
            <a:spLocks noGrp="1"/>
          </p:cNvSpPr>
          <p:nvPr>
            <p:ph idx="1"/>
          </p:nvPr>
        </p:nvSpPr>
        <p:spPr>
          <a:xfrm>
            <a:off x="225152" y="908720"/>
            <a:ext cx="8610600" cy="5472608"/>
          </a:xfrm>
        </p:spPr>
        <p:txBody>
          <a:bodyPr/>
          <a:lstStyle/>
          <a:p>
            <a:r>
              <a:rPr lang="en-US" dirty="0"/>
              <a:t>Rewrite code for GPUs</a:t>
            </a:r>
          </a:p>
          <a:p>
            <a:r>
              <a:rPr lang="en-US" b="1" dirty="0">
                <a:solidFill>
                  <a:srgbClr val="0070C0"/>
                </a:solidFill>
              </a:rPr>
              <a:t>64 threads </a:t>
            </a:r>
            <a:r>
              <a:rPr lang="en-US" dirty="0"/>
              <a:t>in a thread block </a:t>
            </a:r>
            <a:r>
              <a:rPr lang="en-US" b="1" dirty="0">
                <a:solidFill>
                  <a:srgbClr val="0070C0"/>
                </a:solidFill>
              </a:rPr>
              <a:t>cooperate</a:t>
            </a:r>
            <a:r>
              <a:rPr lang="en-US" dirty="0"/>
              <a:t> per seq. pair</a:t>
            </a:r>
          </a:p>
          <a:p>
            <a:r>
              <a:rPr lang="en-US" dirty="0"/>
              <a:t>Store the DP table in </a:t>
            </a:r>
            <a:r>
              <a:rPr lang="en-US" b="1" dirty="0"/>
              <a:t>shared memory</a:t>
            </a:r>
          </a:p>
        </p:txBody>
      </p:sp>
      <p:sp>
        <p:nvSpPr>
          <p:cNvPr id="4" name="Slide Number Placeholder 3">
            <a:extLst>
              <a:ext uri="{FF2B5EF4-FFF2-40B4-BE49-F238E27FC236}">
                <a16:creationId xmlns:a16="http://schemas.microsoft.com/office/drawing/2014/main" id="{090A88FA-A188-8FF3-49F3-2C1754AAD77C}"/>
              </a:ext>
            </a:extLst>
          </p:cNvPr>
          <p:cNvSpPr>
            <a:spLocks noGrp="1"/>
          </p:cNvSpPr>
          <p:nvPr>
            <p:ph type="sldNum" sz="quarter" idx="11"/>
          </p:nvPr>
        </p:nvSpPr>
        <p:spPr/>
        <p:txBody>
          <a:bodyPr/>
          <a:lstStyle/>
          <a:p>
            <a:fld id="{323594FA-E141-4234-AE05-360401972BE7}" type="slidenum">
              <a:rPr lang="en-US" altLang="en-US" smtClean="0"/>
              <a:pPr/>
              <a:t>34</a:t>
            </a:fld>
            <a:endParaRPr lang="en-US" altLang="en-US"/>
          </a:p>
        </p:txBody>
      </p:sp>
      <p:sp>
        <p:nvSpPr>
          <p:cNvPr id="8" name="Oval 7">
            <a:extLst>
              <a:ext uri="{FF2B5EF4-FFF2-40B4-BE49-F238E27FC236}">
                <a16:creationId xmlns:a16="http://schemas.microsoft.com/office/drawing/2014/main" id="{3D1409B9-18DA-E23A-CE5C-3B46577DB38F}"/>
              </a:ext>
            </a:extLst>
          </p:cNvPr>
          <p:cNvSpPr/>
          <p:nvPr/>
        </p:nvSpPr>
        <p:spPr>
          <a:xfrm>
            <a:off x="5582805" y="2571760"/>
            <a:ext cx="360040" cy="360040"/>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030A0"/>
              </a:solidFill>
            </a:endParaRPr>
          </a:p>
        </p:txBody>
      </p:sp>
      <p:sp>
        <p:nvSpPr>
          <p:cNvPr id="9" name="TextBox 8">
            <a:extLst>
              <a:ext uri="{FF2B5EF4-FFF2-40B4-BE49-F238E27FC236}">
                <a16:creationId xmlns:a16="http://schemas.microsoft.com/office/drawing/2014/main" id="{C6388565-3A0D-9420-E019-8E59F4FF5C03}"/>
              </a:ext>
            </a:extLst>
          </p:cNvPr>
          <p:cNvSpPr txBox="1"/>
          <p:nvPr/>
        </p:nvSpPr>
        <p:spPr>
          <a:xfrm>
            <a:off x="5386948" y="2691445"/>
            <a:ext cx="2935767" cy="400110"/>
          </a:xfrm>
          <a:prstGeom prst="rect">
            <a:avLst/>
          </a:prstGeom>
          <a:noFill/>
        </p:spPr>
        <p:txBody>
          <a:bodyPr wrap="square" rtlCol="0">
            <a:spAutoFit/>
          </a:bodyPr>
          <a:lstStyle/>
          <a:p>
            <a:pPr algn="ctr"/>
            <a:r>
              <a:rPr lang="en-US" sz="2000" dirty="0">
                <a:solidFill>
                  <a:srgbClr val="00B050"/>
                </a:solidFill>
              </a:rPr>
              <a:t>Compute Bound</a:t>
            </a:r>
          </a:p>
        </p:txBody>
      </p:sp>
      <p:sp>
        <p:nvSpPr>
          <p:cNvPr id="10" name="Rectangle 9">
            <a:extLst>
              <a:ext uri="{FF2B5EF4-FFF2-40B4-BE49-F238E27FC236}">
                <a16:creationId xmlns:a16="http://schemas.microsoft.com/office/drawing/2014/main" id="{C1C7B2B0-22A7-2FE2-5503-5389C6CC6B91}"/>
              </a:ext>
            </a:extLst>
          </p:cNvPr>
          <p:cNvSpPr/>
          <p:nvPr/>
        </p:nvSpPr>
        <p:spPr>
          <a:xfrm>
            <a:off x="0" y="3861048"/>
            <a:ext cx="9144000" cy="1511281"/>
          </a:xfrm>
          <a:prstGeom prst="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t>Low performance</a:t>
            </a:r>
            <a:br>
              <a:rPr lang="en-US" sz="3600" b="1" dirty="0"/>
            </a:br>
            <a:r>
              <a:rPr lang="en-US" sz="3200" dirty="0"/>
              <a:t>Due to low occupancy</a:t>
            </a:r>
          </a:p>
        </p:txBody>
      </p:sp>
    </p:spTree>
    <p:extLst>
      <p:ext uri="{BB962C8B-B14F-4D97-AF65-F5344CB8AC3E}">
        <p14:creationId xmlns:p14="http://schemas.microsoft.com/office/powerpoint/2010/main" val="38394405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D5BF0-604F-064A-8A5C-798DA6F609D3}"/>
              </a:ext>
            </a:extLst>
          </p:cNvPr>
          <p:cNvSpPr>
            <a:spLocks noGrp="1"/>
          </p:cNvSpPr>
          <p:nvPr>
            <p:ph type="title"/>
          </p:nvPr>
        </p:nvSpPr>
        <p:spPr/>
        <p:txBody>
          <a:bodyPr/>
          <a:lstStyle/>
          <a:p>
            <a:r>
              <a:rPr lang="en-US" dirty="0"/>
              <a:t>Scrooge</a:t>
            </a:r>
            <a:endParaRPr lang="en-US" sz="3000" b="1" dirty="0"/>
          </a:p>
        </p:txBody>
      </p:sp>
      <p:sp>
        <p:nvSpPr>
          <p:cNvPr id="3" name="Content Placeholder 2">
            <a:extLst>
              <a:ext uri="{FF2B5EF4-FFF2-40B4-BE49-F238E27FC236}">
                <a16:creationId xmlns:a16="http://schemas.microsoft.com/office/drawing/2014/main" id="{A132D235-9E9A-944F-9883-F07DBE9D4BB5}"/>
              </a:ext>
            </a:extLst>
          </p:cNvPr>
          <p:cNvSpPr>
            <a:spLocks noGrp="1"/>
          </p:cNvSpPr>
          <p:nvPr>
            <p:ph idx="1"/>
          </p:nvPr>
        </p:nvSpPr>
        <p:spPr>
          <a:xfrm>
            <a:off x="228600" y="980728"/>
            <a:ext cx="8610600" cy="5267672"/>
          </a:xfrm>
        </p:spPr>
        <p:txBody>
          <a:bodyPr/>
          <a:lstStyle/>
          <a:p>
            <a:r>
              <a:rPr lang="en-US" sz="1500" dirty="0"/>
              <a:t>Joël Lindegger, Damla Senol Cali, Mohammed Alser, Juan Gomez-Luna, and Onur Mutlu,</a:t>
            </a:r>
            <a:br>
              <a:rPr lang="en-US" sz="1500" dirty="0"/>
            </a:br>
            <a:r>
              <a:rPr lang="en-US" sz="1500" b="1" dirty="0">
                <a:hlinkClick r:id="rId2"/>
              </a:rPr>
              <a:t>"Algorithmic Improvement and GPU Acceleration of the </a:t>
            </a:r>
            <a:r>
              <a:rPr lang="en-US" sz="1500" b="1" dirty="0" err="1">
                <a:hlinkClick r:id="rId2"/>
              </a:rPr>
              <a:t>GenASM</a:t>
            </a:r>
            <a:r>
              <a:rPr lang="en-US" sz="1500" b="1" dirty="0">
                <a:hlinkClick r:id="rId2"/>
              </a:rPr>
              <a:t> Algorithm"</a:t>
            </a:r>
            <a:br>
              <a:rPr lang="en-US" sz="1500" dirty="0">
                <a:hlinkClick r:id="rId2"/>
              </a:rPr>
            </a:br>
            <a:r>
              <a:rPr lang="en-US" sz="1500" i="1" dirty="0"/>
              <a:t>Proceedings of the </a:t>
            </a:r>
            <a:r>
              <a:rPr lang="en-US" sz="1500" i="1" dirty="0">
                <a:hlinkClick r:id="rId3"/>
              </a:rPr>
              <a:t>21st IEEE International Workshop on High Performance Computational Biology</a:t>
            </a:r>
            <a:r>
              <a:rPr lang="en-US" sz="1500" i="1" dirty="0"/>
              <a:t> (</a:t>
            </a:r>
            <a:r>
              <a:rPr lang="en-US" sz="1500" b="1" i="1" dirty="0" err="1"/>
              <a:t>HiCOMB</a:t>
            </a:r>
            <a:r>
              <a:rPr lang="en-US" sz="1500" i="1" dirty="0"/>
              <a:t>)</a:t>
            </a:r>
            <a:r>
              <a:rPr lang="en-US" sz="1500" dirty="0"/>
              <a:t>, Virtual, May 2022.</a:t>
            </a:r>
            <a:br>
              <a:rPr lang="en-US" sz="1500" dirty="0"/>
            </a:br>
            <a:r>
              <a:rPr lang="en-US" sz="1500" dirty="0"/>
              <a:t>[</a:t>
            </a:r>
            <a:r>
              <a:rPr lang="en-US" sz="1500" dirty="0">
                <a:hlinkClick r:id="rId4"/>
              </a:rPr>
              <a:t>Slides (pptx)</a:t>
            </a:r>
            <a:r>
              <a:rPr lang="en-US" sz="1500" dirty="0"/>
              <a:t> </a:t>
            </a:r>
            <a:r>
              <a:rPr lang="en-US" sz="1500" dirty="0">
                <a:hlinkClick r:id="rId5"/>
              </a:rPr>
              <a:t>(pdf)</a:t>
            </a:r>
            <a:r>
              <a:rPr lang="en-US" sz="1500" dirty="0"/>
              <a:t>]</a:t>
            </a:r>
          </a:p>
          <a:p>
            <a:pPr marL="0" indent="0">
              <a:buNone/>
            </a:pPr>
            <a:br>
              <a:rPr lang="en-US" sz="1500" dirty="0"/>
            </a:br>
            <a:br>
              <a:rPr lang="en-US" sz="1500" dirty="0"/>
            </a:br>
            <a:endParaRPr lang="en-US" sz="1500" dirty="0"/>
          </a:p>
        </p:txBody>
      </p:sp>
      <p:sp>
        <p:nvSpPr>
          <p:cNvPr id="4" name="Slide Number Placeholder 3">
            <a:extLst>
              <a:ext uri="{FF2B5EF4-FFF2-40B4-BE49-F238E27FC236}">
                <a16:creationId xmlns:a16="http://schemas.microsoft.com/office/drawing/2014/main" id="{C0DB1DCE-E5D9-CD4A-A287-B342F108CBD4}"/>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7" name="Picture 6">
            <a:extLst>
              <a:ext uri="{FF2B5EF4-FFF2-40B4-BE49-F238E27FC236}">
                <a16:creationId xmlns:a16="http://schemas.microsoft.com/office/drawing/2014/main" id="{38FDB384-ABF1-A7D4-C3D5-6C74ABE540ED}"/>
              </a:ext>
            </a:extLst>
          </p:cNvPr>
          <p:cNvPicPr>
            <a:picLocks noChangeAspect="1"/>
          </p:cNvPicPr>
          <p:nvPr/>
        </p:nvPicPr>
        <p:blipFill>
          <a:blip r:embed="rId6"/>
          <a:stretch>
            <a:fillRect/>
          </a:stretch>
        </p:blipFill>
        <p:spPr>
          <a:xfrm>
            <a:off x="107504" y="3284984"/>
            <a:ext cx="8928992" cy="1671562"/>
          </a:xfrm>
          <a:prstGeom prst="rect">
            <a:avLst/>
          </a:prstGeom>
        </p:spPr>
      </p:pic>
    </p:spTree>
    <p:extLst>
      <p:ext uri="{BB962C8B-B14F-4D97-AF65-F5344CB8AC3E}">
        <p14:creationId xmlns:p14="http://schemas.microsoft.com/office/powerpoint/2010/main" val="28694644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a:extLst>
              <a:ext uri="{FF2B5EF4-FFF2-40B4-BE49-F238E27FC236}">
                <a16:creationId xmlns:a16="http://schemas.microsoft.com/office/drawing/2014/main" id="{16F1274A-1620-DC6D-2BB5-FBDF48955D88}"/>
              </a:ext>
            </a:extLst>
          </p:cNvPr>
          <p:cNvSpPr>
            <a:spLocks noGrp="1"/>
          </p:cNvSpPr>
          <p:nvPr>
            <p:ph type="sldNum" sz="quarter" idx="11"/>
          </p:nvPr>
        </p:nvSpPr>
        <p:spPr/>
        <p:txBody>
          <a:bodyPr/>
          <a:lstStyle/>
          <a:p>
            <a:fld id="{323594FA-E141-4234-AE05-360401972BE7}" type="slidenum">
              <a:rPr lang="en-US" altLang="en-US" smtClean="0"/>
              <a:pPr/>
              <a:t>36</a:t>
            </a:fld>
            <a:endParaRPr lang="en-US" altLang="en-US" dirty="0"/>
          </a:p>
        </p:txBody>
      </p:sp>
      <p:sp>
        <p:nvSpPr>
          <p:cNvPr id="2" name="TextBox 1">
            <a:extLst>
              <a:ext uri="{FF2B5EF4-FFF2-40B4-BE49-F238E27FC236}">
                <a16:creationId xmlns:a16="http://schemas.microsoft.com/office/drawing/2014/main" id="{FC03F364-3A9F-FFB1-3054-A4C54E14CA51}"/>
              </a:ext>
            </a:extLst>
          </p:cNvPr>
          <p:cNvSpPr txBox="1"/>
          <p:nvPr/>
        </p:nvSpPr>
        <p:spPr>
          <a:xfrm>
            <a:off x="1733947" y="6324601"/>
            <a:ext cx="5676106" cy="584775"/>
          </a:xfrm>
          <a:prstGeom prst="rect">
            <a:avLst/>
          </a:prstGeom>
          <a:noFill/>
        </p:spPr>
        <p:txBody>
          <a:bodyPr wrap="square" rtlCol="0">
            <a:spAutoFit/>
          </a:bodyPr>
          <a:lstStyle/>
          <a:p>
            <a:pPr algn="ctr"/>
            <a:r>
              <a:rPr lang="en-US" sz="1600" dirty="0"/>
              <a:t>Lindegger+, ”</a:t>
            </a:r>
            <a:r>
              <a:rPr lang="en-US" sz="1600" dirty="0">
                <a:hlinkClick r:id="rId4"/>
              </a:rPr>
              <a:t>Algorithmic Improvement and GPU Acceleration of the </a:t>
            </a:r>
            <a:r>
              <a:rPr lang="en-US" sz="1600" dirty="0" err="1">
                <a:hlinkClick r:id="rId4"/>
              </a:rPr>
              <a:t>GenASM</a:t>
            </a:r>
            <a:r>
              <a:rPr lang="en-US" sz="1600" dirty="0">
                <a:hlinkClick r:id="rId4"/>
              </a:rPr>
              <a:t> Algorithm</a:t>
            </a:r>
            <a:r>
              <a:rPr lang="en-US" sz="1600" dirty="0"/>
              <a:t>“, </a:t>
            </a:r>
            <a:r>
              <a:rPr lang="en-US" sz="1600" dirty="0" err="1"/>
              <a:t>HiCOMB</a:t>
            </a:r>
            <a:r>
              <a:rPr lang="en-US" sz="1600" dirty="0"/>
              <a:t> 2022</a:t>
            </a:r>
          </a:p>
        </p:txBody>
      </p:sp>
      <p:graphicFrame>
        <p:nvGraphicFramePr>
          <p:cNvPr id="111" name="Table 110">
            <a:extLst>
              <a:ext uri="{FF2B5EF4-FFF2-40B4-BE49-F238E27FC236}">
                <a16:creationId xmlns:a16="http://schemas.microsoft.com/office/drawing/2014/main" id="{905ECC67-F7CA-61BD-D473-4CD08F16CA54}"/>
              </a:ext>
            </a:extLst>
          </p:cNvPr>
          <p:cNvGraphicFramePr>
            <a:graphicFrameLocks noGrp="1"/>
          </p:cNvGraphicFramePr>
          <p:nvPr>
            <p:extLst>
              <p:ext uri="{D42A27DB-BD31-4B8C-83A1-F6EECF244321}">
                <p14:modId xmlns:p14="http://schemas.microsoft.com/office/powerpoint/2010/main" val="4048225793"/>
              </p:ext>
            </p:extLst>
          </p:nvPr>
        </p:nvGraphicFramePr>
        <p:xfrm>
          <a:off x="0" y="620688"/>
          <a:ext cx="9144000" cy="1086460"/>
        </p:xfrm>
        <a:graphic>
          <a:graphicData uri="http://schemas.openxmlformats.org/drawingml/2006/table">
            <a:tbl>
              <a:tblPr/>
              <a:tblGrid>
                <a:gridCol w="1371600">
                  <a:extLst>
                    <a:ext uri="{9D8B030D-6E8A-4147-A177-3AD203B41FA5}">
                      <a16:colId xmlns:a16="http://schemas.microsoft.com/office/drawing/2014/main" val="3475464727"/>
                    </a:ext>
                  </a:extLst>
                </a:gridCol>
                <a:gridCol w="7772400">
                  <a:extLst>
                    <a:ext uri="{9D8B030D-6E8A-4147-A177-3AD203B41FA5}">
                      <a16:colId xmlns:a16="http://schemas.microsoft.com/office/drawing/2014/main" val="2099129488"/>
                    </a:ext>
                  </a:extLst>
                </a:gridCol>
              </a:tblGrid>
              <a:tr h="1086460">
                <a:tc>
                  <a:txBody>
                    <a:bodyPr/>
                    <a:lstStyle/>
                    <a:p>
                      <a:pPr rtl="0" fontAlgn="t">
                        <a:spcBef>
                          <a:spcPts val="0"/>
                        </a:spcBef>
                        <a:spcAft>
                          <a:spcPts val="0"/>
                        </a:spcAft>
                      </a:pPr>
                      <a:r>
                        <a:rPr lang="en-US" sz="1800" b="1" i="0" u="none" strike="noStrike" dirty="0">
                          <a:solidFill>
                            <a:srgbClr val="000000"/>
                          </a:solidFill>
                          <a:effectLst/>
                          <a:latin typeface="+mn-lt"/>
                        </a:rPr>
                        <a:t>Motivation</a:t>
                      </a:r>
                      <a:endParaRPr lang="en-US" sz="1800" dirty="0">
                        <a:effectLst/>
                        <a:latin typeface="+mn-lt"/>
                      </a:endParaRPr>
                    </a:p>
                  </a:txBody>
                  <a:tcPr marL="45720" marR="45720" anchor="ctr">
                    <a:lnL w="7620" cap="flat" cmpd="sng" algn="ctr">
                      <a:noFill/>
                      <a:prstDash val="solid"/>
                      <a:round/>
                      <a:headEnd type="none" w="med" len="med"/>
                      <a:tailEnd type="none" w="med" len="med"/>
                    </a:lnL>
                    <a:lnR w="7620" cap="flat" cmpd="sng" algn="ctr">
                      <a:noFill/>
                      <a:prstDash val="solid"/>
                      <a:round/>
                      <a:headEnd type="none" w="med" len="med"/>
                      <a:tailEnd type="none" w="med" len="med"/>
                    </a:lnR>
                    <a:lnT w="7620" cap="flat" cmpd="sng" algn="ctr">
                      <a:noFill/>
                      <a:prstDash val="solid"/>
                      <a:round/>
                      <a:headEnd type="none" w="med" len="med"/>
                      <a:tailEnd type="none" w="med" len="med"/>
                    </a:lnT>
                    <a:lnB w="762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6858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500" b="1" i="0" u="none" strike="noStrike" spc="-30" baseline="0" dirty="0">
                          <a:solidFill>
                            <a:srgbClr val="000000"/>
                          </a:solidFill>
                          <a:effectLst/>
                          <a:latin typeface="+mn-lt"/>
                        </a:rPr>
                        <a:t>Pairwise sequence alignment </a:t>
                      </a:r>
                      <a:r>
                        <a:rPr lang="en-US" sz="1500" b="0" i="0" u="none" strike="noStrike" spc="-30" baseline="0" dirty="0">
                          <a:solidFill>
                            <a:srgbClr val="000000"/>
                          </a:solidFill>
                          <a:effectLst/>
                          <a:latin typeface="+mn-lt"/>
                        </a:rPr>
                        <a:t>is a </a:t>
                      </a:r>
                      <a:r>
                        <a:rPr lang="en-US" sz="1500" b="1" i="0" u="none" strike="noStrike" spc="-30" baseline="0" dirty="0">
                          <a:solidFill>
                            <a:srgbClr val="000000"/>
                          </a:solidFill>
                          <a:effectLst/>
                          <a:latin typeface="+mn-lt"/>
                        </a:rPr>
                        <a:t>bottleneck</a:t>
                      </a:r>
                      <a:r>
                        <a:rPr lang="en-US" sz="1500" b="0" i="0" u="none" strike="noStrike" spc="-30" baseline="0" dirty="0">
                          <a:solidFill>
                            <a:srgbClr val="000000"/>
                          </a:solidFill>
                          <a:effectLst/>
                          <a:latin typeface="+mn-lt"/>
                        </a:rPr>
                        <a:t> in genomic pipelines (e.g., read mapping)</a:t>
                      </a:r>
                      <a:endParaRPr lang="en-US" sz="1500" spc="-30" baseline="0" dirty="0">
                        <a:effectLst/>
                        <a:latin typeface="+mn-lt"/>
                      </a:endParaRPr>
                    </a:p>
                    <a:p>
                      <a:pPr marL="0" marR="0" lvl="0" indent="0" algn="l" defTabSz="6858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500" b="1" i="0" u="none" strike="noStrike" dirty="0" err="1">
                          <a:solidFill>
                            <a:srgbClr val="000000"/>
                          </a:solidFill>
                          <a:effectLst/>
                          <a:latin typeface="+mn-lt"/>
                        </a:rPr>
                        <a:t>GenASM</a:t>
                      </a:r>
                      <a:r>
                        <a:rPr lang="en-US" sz="1500" b="1" i="0" u="none" strike="noStrike" dirty="0">
                          <a:solidFill>
                            <a:srgbClr val="000000"/>
                          </a:solidFill>
                          <a:effectLst/>
                          <a:latin typeface="+mn-lt"/>
                        </a:rPr>
                        <a:t> </a:t>
                      </a:r>
                      <a:r>
                        <a:rPr lang="en-US" sz="1500" b="0" i="0" u="none" strike="noStrike" dirty="0">
                          <a:solidFill>
                            <a:srgbClr val="000000"/>
                          </a:solidFill>
                          <a:effectLst/>
                          <a:latin typeface="+mn-lt"/>
                        </a:rPr>
                        <a:t>is a </a:t>
                      </a:r>
                      <a:r>
                        <a:rPr lang="en-US" sz="1500" b="1" i="0" u="none" strike="noStrike" dirty="0">
                          <a:solidFill>
                            <a:srgbClr val="000000"/>
                          </a:solidFill>
                          <a:effectLst/>
                          <a:latin typeface="+mn-lt"/>
                        </a:rPr>
                        <a:t>state-of-the-art</a:t>
                      </a:r>
                      <a:r>
                        <a:rPr lang="en-US" sz="1500" b="0" i="0" u="none" strike="noStrike" dirty="0">
                          <a:solidFill>
                            <a:srgbClr val="000000"/>
                          </a:solidFill>
                          <a:effectLst/>
                          <a:latin typeface="+mn-lt"/>
                        </a:rPr>
                        <a:t> sequence aligner, its hardware implementation is up</a:t>
                      </a:r>
                      <a:br>
                        <a:rPr lang="en-US" sz="1500" b="0" i="0" u="none" strike="noStrike" dirty="0">
                          <a:solidFill>
                            <a:srgbClr val="000000"/>
                          </a:solidFill>
                          <a:effectLst/>
                          <a:latin typeface="+mn-lt"/>
                        </a:rPr>
                      </a:br>
                      <a:r>
                        <a:rPr lang="en-US" sz="1500" b="0" i="0" u="none" strike="noStrike" dirty="0">
                          <a:solidFill>
                            <a:srgbClr val="000000"/>
                          </a:solidFill>
                          <a:effectLst/>
                          <a:latin typeface="+mn-lt"/>
                        </a:rPr>
                        <a:t>  to </a:t>
                      </a:r>
                      <a:r>
                        <a:rPr lang="en-US" sz="1500" b="1" i="0" u="none" strike="noStrike" dirty="0">
                          <a:solidFill>
                            <a:srgbClr val="000000"/>
                          </a:solidFill>
                          <a:effectLst/>
                          <a:latin typeface="+mn-lt"/>
                        </a:rPr>
                        <a:t>10,000x faster </a:t>
                      </a:r>
                      <a:r>
                        <a:rPr lang="en-US" sz="1500" b="0" i="0" u="none" strike="noStrike" dirty="0">
                          <a:solidFill>
                            <a:srgbClr val="000000"/>
                          </a:solidFill>
                          <a:effectLst/>
                          <a:latin typeface="+mn-lt"/>
                        </a:rPr>
                        <a:t>than prior software aligners and draws </a:t>
                      </a:r>
                      <a:r>
                        <a:rPr lang="en-US" sz="1500" b="1" i="0" u="none" strike="noStrike" dirty="0">
                          <a:solidFill>
                            <a:srgbClr val="000000"/>
                          </a:solidFill>
                          <a:effectLst/>
                          <a:latin typeface="+mn-lt"/>
                        </a:rPr>
                        <a:t>500x less power</a:t>
                      </a:r>
                      <a:endParaRPr lang="en-US" sz="1500" b="0" i="0" u="none" strike="noStrike" dirty="0">
                        <a:solidFill>
                          <a:srgbClr val="000000"/>
                        </a:solidFill>
                        <a:effectLst/>
                        <a:latin typeface="+mn-lt"/>
                      </a:endParaRPr>
                    </a:p>
                  </a:txBody>
                  <a:tcPr marL="45720" marR="0" anchor="ctr">
                    <a:lnL w="7620" cap="flat" cmpd="sng" algn="ctr">
                      <a:noFill/>
                      <a:prstDash val="solid"/>
                      <a:round/>
                      <a:headEnd type="none" w="med" len="med"/>
                      <a:tailEnd type="none" w="med" len="med"/>
                    </a:lnL>
                    <a:lnR w="7620" cap="flat" cmpd="sng" algn="ctr">
                      <a:noFill/>
                      <a:prstDash val="solid"/>
                      <a:round/>
                      <a:headEnd type="none" w="med" len="med"/>
                      <a:tailEnd type="none" w="med" len="med"/>
                    </a:lnR>
                    <a:lnT w="7620" cap="flat" cmpd="sng" algn="ctr">
                      <a:noFill/>
                      <a:prstDash val="solid"/>
                      <a:round/>
                      <a:headEnd type="none" w="med" len="med"/>
                      <a:tailEnd type="none" w="med" len="med"/>
                    </a:lnT>
                    <a:lnB w="762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837422703"/>
                  </a:ext>
                </a:extLst>
              </a:tr>
            </a:tbl>
          </a:graphicData>
        </a:graphic>
      </p:graphicFrame>
      <p:graphicFrame>
        <p:nvGraphicFramePr>
          <p:cNvPr id="112" name="Table 111">
            <a:extLst>
              <a:ext uri="{FF2B5EF4-FFF2-40B4-BE49-F238E27FC236}">
                <a16:creationId xmlns:a16="http://schemas.microsoft.com/office/drawing/2014/main" id="{70C2B3BF-21D5-508F-E1C5-1DE38ADB94E1}"/>
              </a:ext>
            </a:extLst>
          </p:cNvPr>
          <p:cNvGraphicFramePr>
            <a:graphicFrameLocks noGrp="1"/>
          </p:cNvGraphicFramePr>
          <p:nvPr>
            <p:extLst>
              <p:ext uri="{D42A27DB-BD31-4B8C-83A1-F6EECF244321}">
                <p14:modId xmlns:p14="http://schemas.microsoft.com/office/powerpoint/2010/main" val="3543162719"/>
              </p:ext>
            </p:extLst>
          </p:nvPr>
        </p:nvGraphicFramePr>
        <p:xfrm>
          <a:off x="0" y="1707148"/>
          <a:ext cx="9144000" cy="1376182"/>
        </p:xfrm>
        <a:graphic>
          <a:graphicData uri="http://schemas.openxmlformats.org/drawingml/2006/table">
            <a:tbl>
              <a:tblPr/>
              <a:tblGrid>
                <a:gridCol w="1371600">
                  <a:extLst>
                    <a:ext uri="{9D8B030D-6E8A-4147-A177-3AD203B41FA5}">
                      <a16:colId xmlns:a16="http://schemas.microsoft.com/office/drawing/2014/main" val="3475464727"/>
                    </a:ext>
                  </a:extLst>
                </a:gridCol>
                <a:gridCol w="7772400">
                  <a:extLst>
                    <a:ext uri="{9D8B030D-6E8A-4147-A177-3AD203B41FA5}">
                      <a16:colId xmlns:a16="http://schemas.microsoft.com/office/drawing/2014/main" val="2099129488"/>
                    </a:ext>
                  </a:extLst>
                </a:gridCol>
              </a:tblGrid>
              <a:tr h="1376182">
                <a:tc>
                  <a:txBody>
                    <a:bodyPr/>
                    <a:lstStyle/>
                    <a:p>
                      <a:pPr rtl="0" fontAlgn="t">
                        <a:spcBef>
                          <a:spcPts val="0"/>
                        </a:spcBef>
                        <a:spcAft>
                          <a:spcPts val="0"/>
                        </a:spcAft>
                      </a:pPr>
                      <a:r>
                        <a:rPr lang="en-US" sz="1800" b="1" i="0" u="none" strike="noStrike" dirty="0">
                          <a:solidFill>
                            <a:srgbClr val="C00000"/>
                          </a:solidFill>
                          <a:effectLst/>
                          <a:latin typeface="+mn-lt"/>
                        </a:rPr>
                        <a:t>Problem</a:t>
                      </a:r>
                      <a:endParaRPr lang="en-US" sz="1800" dirty="0">
                        <a:solidFill>
                          <a:srgbClr val="C00000"/>
                        </a:solidFill>
                        <a:effectLst/>
                        <a:latin typeface="+mn-lt"/>
                      </a:endParaRPr>
                    </a:p>
                  </a:txBody>
                  <a:tcPr marL="45720" marR="45720" anchor="ctr">
                    <a:lnL w="7620" cap="flat" cmpd="sng" algn="ctr">
                      <a:noFill/>
                      <a:prstDash val="solid"/>
                      <a:round/>
                      <a:headEnd type="none" w="med" len="med"/>
                      <a:tailEnd type="none" w="med" len="med"/>
                    </a:lnL>
                    <a:lnR w="7620" cap="flat" cmpd="sng" algn="ctr">
                      <a:noFill/>
                      <a:prstDash val="solid"/>
                      <a:round/>
                      <a:headEnd type="none" w="med" len="med"/>
                      <a:tailEnd type="none" w="med" len="med"/>
                    </a:lnR>
                    <a:lnT w="7620" cap="flat" cmpd="sng" algn="ctr">
                      <a:noFill/>
                      <a:prstDash val="solid"/>
                      <a:round/>
                      <a:headEnd type="none" w="med" len="med"/>
                      <a:tailEnd type="none" w="med" len="med"/>
                    </a:lnT>
                    <a:lnB w="7620" cap="flat" cmpd="sng" algn="ctr">
                      <a:noFill/>
                      <a:prstDash val="solid"/>
                      <a:round/>
                      <a:headEnd type="none" w="med" len="med"/>
                      <a:tailEnd type="none" w="med" len="med"/>
                    </a:lnB>
                    <a:lnTlToBr w="12700" cmpd="sng">
                      <a:noFill/>
                      <a:prstDash val="solid"/>
                    </a:lnTlToBr>
                    <a:lnBlToTr w="12700" cmpd="sng">
                      <a:noFill/>
                      <a:prstDash val="solid"/>
                    </a:lnBlToTr>
                    <a:solidFill>
                      <a:srgbClr val="EAD2D2"/>
                    </a:solidFill>
                  </a:tcPr>
                </a:tc>
                <a:tc>
                  <a:txBody>
                    <a:bodyPr/>
                    <a:lstStyle/>
                    <a:p>
                      <a:pPr marL="0" indent="-91440" rtl="0" fontAlgn="t">
                        <a:spcBef>
                          <a:spcPts val="0"/>
                        </a:spcBef>
                        <a:spcAft>
                          <a:spcPts val="0"/>
                        </a:spcAft>
                      </a:pPr>
                      <a:r>
                        <a:rPr lang="en-US" sz="1500" b="1" i="0" u="none" strike="noStrike" spc="-30" baseline="0" dirty="0">
                          <a:solidFill>
                            <a:srgbClr val="C00000"/>
                          </a:solidFill>
                          <a:effectLst/>
                          <a:latin typeface="+mn-lt"/>
                        </a:rPr>
                        <a:t>Three inefficiencies </a:t>
                      </a:r>
                      <a:r>
                        <a:rPr lang="en-US" sz="1500" b="0" i="0" u="none" strike="noStrike" spc="-30" baseline="0" dirty="0">
                          <a:solidFill>
                            <a:srgbClr val="C00000"/>
                          </a:solidFill>
                          <a:effectLst/>
                          <a:latin typeface="+mn-lt"/>
                        </a:rPr>
                        <a:t>in the </a:t>
                      </a:r>
                      <a:r>
                        <a:rPr lang="en-US" sz="1500" b="0" i="0" u="none" strike="noStrike" spc="-30" baseline="0" dirty="0" err="1">
                          <a:solidFill>
                            <a:srgbClr val="C00000"/>
                          </a:solidFill>
                          <a:effectLst/>
                          <a:latin typeface="+mn-lt"/>
                        </a:rPr>
                        <a:t>GenASM</a:t>
                      </a:r>
                      <a:r>
                        <a:rPr lang="en-US" sz="1500" b="0" i="0" u="none" strike="noStrike" spc="-30" baseline="0" dirty="0">
                          <a:solidFill>
                            <a:srgbClr val="C00000"/>
                          </a:solidFill>
                          <a:effectLst/>
                          <a:latin typeface="+mn-lt"/>
                        </a:rPr>
                        <a:t> algorithm limit its throughput and energy efficiency:</a:t>
                      </a:r>
                    </a:p>
                    <a:p>
                      <a:pPr marL="0" indent="-91440" rtl="0" fontAlgn="t">
                        <a:spcBef>
                          <a:spcPts val="0"/>
                        </a:spcBef>
                        <a:spcAft>
                          <a:spcPts val="0"/>
                        </a:spcAft>
                        <a:buFont typeface="+mj-lt"/>
                        <a:buAutoNum type="arabicPeriod"/>
                      </a:pPr>
                      <a:r>
                        <a:rPr lang="en-US" sz="1500" b="0" i="0" u="none" strike="noStrike" dirty="0">
                          <a:solidFill>
                            <a:srgbClr val="C00000"/>
                          </a:solidFill>
                          <a:effectLst/>
                          <a:latin typeface="+mn-lt"/>
                        </a:rPr>
                        <a:t> It has a </a:t>
                      </a:r>
                      <a:r>
                        <a:rPr lang="en-US" sz="1500" b="1" i="0" u="none" strike="noStrike" dirty="0">
                          <a:solidFill>
                            <a:srgbClr val="C00000"/>
                          </a:solidFill>
                          <a:effectLst/>
                          <a:latin typeface="+mn-lt"/>
                        </a:rPr>
                        <a:t>large memory footprint</a:t>
                      </a:r>
                      <a:endParaRPr lang="en-US" sz="1500" b="0" i="0" u="none" strike="noStrike" dirty="0">
                        <a:solidFill>
                          <a:srgbClr val="C00000"/>
                        </a:solidFill>
                        <a:effectLst/>
                        <a:latin typeface="+mn-lt"/>
                      </a:endParaRPr>
                    </a:p>
                    <a:p>
                      <a:pPr marL="0" indent="-91440" rtl="0" fontAlgn="t">
                        <a:spcBef>
                          <a:spcPts val="0"/>
                        </a:spcBef>
                        <a:spcAft>
                          <a:spcPts val="0"/>
                        </a:spcAft>
                        <a:buFont typeface="+mj-lt"/>
                        <a:buAutoNum type="arabicPeriod"/>
                      </a:pPr>
                      <a:r>
                        <a:rPr lang="en-US" sz="1500" b="0" i="0" u="none" strike="noStrike" dirty="0">
                          <a:solidFill>
                            <a:srgbClr val="C00000"/>
                          </a:solidFill>
                          <a:effectLst/>
                          <a:latin typeface="+mn-lt"/>
                        </a:rPr>
                        <a:t> It has a </a:t>
                      </a:r>
                      <a:r>
                        <a:rPr lang="en-US" sz="1500" b="1" i="0" u="none" strike="noStrike" dirty="0">
                          <a:solidFill>
                            <a:srgbClr val="C00000"/>
                          </a:solidFill>
                          <a:effectLst/>
                          <a:latin typeface="+mn-lt"/>
                        </a:rPr>
                        <a:t>high bandwidth pressure</a:t>
                      </a:r>
                      <a:endParaRPr lang="en-US" sz="1500" b="0" i="0" u="none" strike="noStrike" dirty="0">
                        <a:solidFill>
                          <a:srgbClr val="C00000"/>
                        </a:solidFill>
                        <a:effectLst/>
                        <a:latin typeface="+mn-lt"/>
                      </a:endParaRPr>
                    </a:p>
                    <a:p>
                      <a:pPr marL="0" indent="-91440" rtl="0" fontAlgn="t">
                        <a:spcBef>
                          <a:spcPts val="0"/>
                        </a:spcBef>
                        <a:spcAft>
                          <a:spcPts val="0"/>
                        </a:spcAft>
                        <a:buFont typeface="+mj-lt"/>
                        <a:buAutoNum type="arabicPeriod"/>
                      </a:pPr>
                      <a:r>
                        <a:rPr lang="en-US" sz="1500" b="0" i="0" u="none" strike="noStrike" dirty="0">
                          <a:solidFill>
                            <a:srgbClr val="C00000"/>
                          </a:solidFill>
                          <a:effectLst/>
                          <a:latin typeface="+mn-lt"/>
                        </a:rPr>
                        <a:t> It does some </a:t>
                      </a:r>
                      <a:r>
                        <a:rPr lang="en-US" sz="1500" b="1" i="0" u="none" strike="noStrike" dirty="0">
                          <a:solidFill>
                            <a:srgbClr val="C00000"/>
                          </a:solidFill>
                          <a:effectLst/>
                          <a:latin typeface="+mn-lt"/>
                        </a:rPr>
                        <a:t>unnecessary work</a:t>
                      </a:r>
                      <a:endParaRPr lang="en-US" sz="1500" dirty="0">
                        <a:solidFill>
                          <a:srgbClr val="C00000"/>
                        </a:solidFill>
                        <a:effectLst/>
                        <a:latin typeface="+mn-lt"/>
                      </a:endParaRPr>
                    </a:p>
                  </a:txBody>
                  <a:tcPr marL="45720" marR="0" anchor="ctr">
                    <a:lnL w="7620" cap="flat" cmpd="sng" algn="ctr">
                      <a:noFill/>
                      <a:prstDash val="solid"/>
                      <a:round/>
                      <a:headEnd type="none" w="med" len="med"/>
                      <a:tailEnd type="none" w="med" len="med"/>
                    </a:lnL>
                    <a:lnR w="7620" cap="flat" cmpd="sng" algn="ctr">
                      <a:noFill/>
                      <a:prstDash val="solid"/>
                      <a:round/>
                      <a:headEnd type="none" w="med" len="med"/>
                      <a:tailEnd type="none" w="med" len="med"/>
                    </a:lnR>
                    <a:lnT w="7620" cap="flat" cmpd="sng" algn="ctr">
                      <a:noFill/>
                      <a:prstDash val="solid"/>
                      <a:round/>
                      <a:headEnd type="none" w="med" len="med"/>
                      <a:tailEnd type="none" w="med" len="med"/>
                    </a:lnT>
                    <a:lnB w="7620" cap="flat" cmpd="sng" algn="ctr">
                      <a:noFill/>
                      <a:prstDash val="solid"/>
                      <a:round/>
                      <a:headEnd type="none" w="med" len="med"/>
                      <a:tailEnd type="none" w="med" len="med"/>
                    </a:lnB>
                    <a:lnTlToBr w="12700" cmpd="sng">
                      <a:noFill/>
                      <a:prstDash val="solid"/>
                    </a:lnTlToBr>
                    <a:lnBlToTr w="12700" cmpd="sng">
                      <a:noFill/>
                      <a:prstDash val="solid"/>
                    </a:lnBlToTr>
                    <a:solidFill>
                      <a:srgbClr val="EAD2D2"/>
                    </a:solidFill>
                  </a:tcPr>
                </a:tc>
                <a:extLst>
                  <a:ext uri="{0D108BD9-81ED-4DB2-BD59-A6C34878D82A}">
                    <a16:rowId xmlns:a16="http://schemas.microsoft.com/office/drawing/2014/main" val="3181453205"/>
                  </a:ext>
                </a:extLst>
              </a:tr>
            </a:tbl>
          </a:graphicData>
        </a:graphic>
      </p:graphicFrame>
      <p:graphicFrame>
        <p:nvGraphicFramePr>
          <p:cNvPr id="113" name="Table 112">
            <a:extLst>
              <a:ext uri="{FF2B5EF4-FFF2-40B4-BE49-F238E27FC236}">
                <a16:creationId xmlns:a16="http://schemas.microsoft.com/office/drawing/2014/main" id="{ECEC1F3C-6AB8-063E-3F21-BEFBBC85E116}"/>
              </a:ext>
            </a:extLst>
          </p:cNvPr>
          <p:cNvGraphicFramePr>
            <a:graphicFrameLocks noGrp="1"/>
          </p:cNvGraphicFramePr>
          <p:nvPr>
            <p:extLst>
              <p:ext uri="{D42A27DB-BD31-4B8C-83A1-F6EECF244321}">
                <p14:modId xmlns:p14="http://schemas.microsoft.com/office/powerpoint/2010/main" val="4255498034"/>
              </p:ext>
            </p:extLst>
          </p:nvPr>
        </p:nvGraphicFramePr>
        <p:xfrm>
          <a:off x="0" y="3083330"/>
          <a:ext cx="9144000" cy="470799"/>
        </p:xfrm>
        <a:graphic>
          <a:graphicData uri="http://schemas.openxmlformats.org/drawingml/2006/table">
            <a:tbl>
              <a:tblPr/>
              <a:tblGrid>
                <a:gridCol w="1371600">
                  <a:extLst>
                    <a:ext uri="{9D8B030D-6E8A-4147-A177-3AD203B41FA5}">
                      <a16:colId xmlns:a16="http://schemas.microsoft.com/office/drawing/2014/main" val="3475464727"/>
                    </a:ext>
                  </a:extLst>
                </a:gridCol>
                <a:gridCol w="7772400">
                  <a:extLst>
                    <a:ext uri="{9D8B030D-6E8A-4147-A177-3AD203B41FA5}">
                      <a16:colId xmlns:a16="http://schemas.microsoft.com/office/drawing/2014/main" val="2099129488"/>
                    </a:ext>
                  </a:extLst>
                </a:gridCol>
              </a:tblGrid>
              <a:tr h="470799">
                <a:tc>
                  <a:txBody>
                    <a:bodyPr/>
                    <a:lstStyle/>
                    <a:p>
                      <a:pPr rtl="0" fontAlgn="t">
                        <a:spcBef>
                          <a:spcPts val="0"/>
                        </a:spcBef>
                        <a:spcAft>
                          <a:spcPts val="0"/>
                        </a:spcAft>
                      </a:pPr>
                      <a:r>
                        <a:rPr lang="en-US" sz="1800" b="1" i="0" u="none" strike="noStrike" dirty="0">
                          <a:solidFill>
                            <a:srgbClr val="0070C0"/>
                          </a:solidFill>
                          <a:effectLst/>
                          <a:latin typeface="+mn-lt"/>
                        </a:rPr>
                        <a:t>Goal</a:t>
                      </a:r>
                      <a:endParaRPr lang="en-US" sz="1800" dirty="0">
                        <a:solidFill>
                          <a:srgbClr val="0070C0"/>
                        </a:solidFill>
                        <a:effectLst/>
                        <a:latin typeface="+mn-lt"/>
                      </a:endParaRPr>
                    </a:p>
                  </a:txBody>
                  <a:tcPr marL="45720" marR="45720" anchor="ctr">
                    <a:lnL w="7620" cap="flat" cmpd="sng" algn="ctr">
                      <a:noFill/>
                      <a:prstDash val="solid"/>
                      <a:round/>
                      <a:headEnd type="none" w="med" len="med"/>
                      <a:tailEnd type="none" w="med" len="med"/>
                    </a:lnL>
                    <a:lnR w="7620" cap="flat" cmpd="sng" algn="ctr">
                      <a:noFill/>
                      <a:prstDash val="solid"/>
                      <a:round/>
                      <a:headEnd type="none" w="med" len="med"/>
                      <a:tailEnd type="none" w="med" len="med"/>
                    </a:lnR>
                    <a:lnT w="7620" cap="flat" cmpd="sng" algn="ctr">
                      <a:noFill/>
                      <a:prstDash val="solid"/>
                      <a:round/>
                      <a:headEnd type="none" w="med" len="med"/>
                      <a:tailEnd type="none" w="med" len="med"/>
                    </a:lnT>
                    <a:lnB w="7620" cap="flat" cmpd="sng" algn="ctr">
                      <a:noFill/>
                      <a:prstDash val="solid"/>
                      <a:round/>
                      <a:headEnd type="none" w="med" len="med"/>
                      <a:tailEnd type="none" w="med" len="med"/>
                    </a:lnB>
                    <a:lnTlToBr w="12700" cmpd="sng">
                      <a:noFill/>
                      <a:prstDash val="solid"/>
                    </a:lnTlToBr>
                    <a:lnBlToTr w="12700" cmpd="sng">
                      <a:noFill/>
                      <a:prstDash val="solid"/>
                    </a:lnBlToTr>
                    <a:solidFill>
                      <a:srgbClr val="A8C6EA"/>
                    </a:solidFill>
                  </a:tcPr>
                </a:tc>
                <a:tc>
                  <a:txBody>
                    <a:bodyPr/>
                    <a:lstStyle/>
                    <a:p>
                      <a:pPr rtl="0" fontAlgn="ctr">
                        <a:spcBef>
                          <a:spcPts val="0"/>
                        </a:spcBef>
                        <a:spcAft>
                          <a:spcPts val="0"/>
                        </a:spcAft>
                      </a:pPr>
                      <a:r>
                        <a:rPr lang="en-US" sz="1500" b="0" i="0" u="none" strike="noStrike" dirty="0">
                          <a:solidFill>
                            <a:srgbClr val="0070C0"/>
                          </a:solidFill>
                          <a:effectLst/>
                          <a:latin typeface="+mn-lt"/>
                        </a:rPr>
                        <a:t>Enable </a:t>
                      </a:r>
                      <a:r>
                        <a:rPr lang="en-US" sz="1500" b="1" i="0" u="none" strike="noStrike" dirty="0">
                          <a:solidFill>
                            <a:srgbClr val="0070C0"/>
                          </a:solidFill>
                          <a:effectLst/>
                          <a:latin typeface="+mn-lt"/>
                        </a:rPr>
                        <a:t>fast</a:t>
                      </a:r>
                      <a:r>
                        <a:rPr lang="en-US" sz="1500" b="0" i="0" u="none" strike="noStrike" dirty="0">
                          <a:solidFill>
                            <a:srgbClr val="0070C0"/>
                          </a:solidFill>
                          <a:effectLst/>
                          <a:latin typeface="+mn-lt"/>
                        </a:rPr>
                        <a:t> and </a:t>
                      </a:r>
                      <a:r>
                        <a:rPr lang="en-US" sz="1500" b="1" i="0" u="none" strike="noStrike" dirty="0">
                          <a:solidFill>
                            <a:srgbClr val="0070C0"/>
                          </a:solidFill>
                          <a:effectLst/>
                          <a:latin typeface="+mn-lt"/>
                        </a:rPr>
                        <a:t>efficient</a:t>
                      </a:r>
                      <a:r>
                        <a:rPr lang="en-US" sz="1500" b="0" i="0" u="none" strike="noStrike" dirty="0">
                          <a:solidFill>
                            <a:srgbClr val="0070C0"/>
                          </a:solidFill>
                          <a:effectLst/>
                          <a:latin typeface="+mn-lt"/>
                        </a:rPr>
                        <a:t> implementations of </a:t>
                      </a:r>
                      <a:r>
                        <a:rPr lang="en-US" sz="1500" b="0" i="0" u="none" strike="noStrike" dirty="0" err="1">
                          <a:solidFill>
                            <a:srgbClr val="0070C0"/>
                          </a:solidFill>
                          <a:effectLst/>
                          <a:latin typeface="+mn-lt"/>
                        </a:rPr>
                        <a:t>GenASM</a:t>
                      </a:r>
                      <a:r>
                        <a:rPr lang="en-US" sz="1500" b="0" i="0" u="none" strike="noStrike" dirty="0">
                          <a:solidFill>
                            <a:srgbClr val="0070C0"/>
                          </a:solidFill>
                          <a:effectLst/>
                          <a:latin typeface="+mn-lt"/>
                        </a:rPr>
                        <a:t> for CPUs, GPUs, and ASICs</a:t>
                      </a:r>
                      <a:endParaRPr lang="en-US" sz="1500" dirty="0">
                        <a:solidFill>
                          <a:srgbClr val="0070C0"/>
                        </a:solidFill>
                        <a:effectLst/>
                        <a:latin typeface="+mn-lt"/>
                      </a:endParaRPr>
                    </a:p>
                  </a:txBody>
                  <a:tcPr marL="45720" marR="0" anchor="ctr">
                    <a:lnL w="7620" cap="flat" cmpd="sng" algn="ctr">
                      <a:noFill/>
                      <a:prstDash val="solid"/>
                      <a:round/>
                      <a:headEnd type="none" w="med" len="med"/>
                      <a:tailEnd type="none" w="med" len="med"/>
                    </a:lnL>
                    <a:lnR w="7620" cap="flat" cmpd="sng" algn="ctr">
                      <a:noFill/>
                      <a:prstDash val="solid"/>
                      <a:round/>
                      <a:headEnd type="none" w="med" len="med"/>
                      <a:tailEnd type="none" w="med" len="med"/>
                    </a:lnR>
                    <a:lnT w="7620" cap="flat" cmpd="sng" algn="ctr">
                      <a:noFill/>
                      <a:prstDash val="solid"/>
                      <a:round/>
                      <a:headEnd type="none" w="med" len="med"/>
                      <a:tailEnd type="none" w="med" len="med"/>
                    </a:lnT>
                    <a:lnB w="7620" cap="flat" cmpd="sng" algn="ctr">
                      <a:noFill/>
                      <a:prstDash val="solid"/>
                      <a:round/>
                      <a:headEnd type="none" w="med" len="med"/>
                      <a:tailEnd type="none" w="med" len="med"/>
                    </a:lnB>
                    <a:lnTlToBr w="12700" cmpd="sng">
                      <a:noFill/>
                      <a:prstDash val="solid"/>
                    </a:lnTlToBr>
                    <a:lnBlToTr w="12700" cmpd="sng">
                      <a:noFill/>
                      <a:prstDash val="solid"/>
                    </a:lnBlToTr>
                    <a:solidFill>
                      <a:srgbClr val="A8C6EA"/>
                    </a:solidFill>
                  </a:tcPr>
                </a:tc>
                <a:extLst>
                  <a:ext uri="{0D108BD9-81ED-4DB2-BD59-A6C34878D82A}">
                    <a16:rowId xmlns:a16="http://schemas.microsoft.com/office/drawing/2014/main" val="1558267822"/>
                  </a:ext>
                </a:extLst>
              </a:tr>
            </a:tbl>
          </a:graphicData>
        </a:graphic>
      </p:graphicFrame>
      <p:graphicFrame>
        <p:nvGraphicFramePr>
          <p:cNvPr id="114" name="Table 113">
            <a:extLst>
              <a:ext uri="{FF2B5EF4-FFF2-40B4-BE49-F238E27FC236}">
                <a16:creationId xmlns:a16="http://schemas.microsoft.com/office/drawing/2014/main" id="{08555BEF-D8E5-5164-0D5F-D6D5BFEA2015}"/>
              </a:ext>
            </a:extLst>
          </p:cNvPr>
          <p:cNvGraphicFramePr>
            <a:graphicFrameLocks noGrp="1"/>
          </p:cNvGraphicFramePr>
          <p:nvPr>
            <p:extLst>
              <p:ext uri="{D42A27DB-BD31-4B8C-83A1-F6EECF244321}">
                <p14:modId xmlns:p14="http://schemas.microsoft.com/office/powerpoint/2010/main" val="2822198280"/>
              </p:ext>
            </p:extLst>
          </p:nvPr>
        </p:nvGraphicFramePr>
        <p:xfrm>
          <a:off x="0" y="3550771"/>
          <a:ext cx="9144000" cy="1684012"/>
        </p:xfrm>
        <a:graphic>
          <a:graphicData uri="http://schemas.openxmlformats.org/drawingml/2006/table">
            <a:tbl>
              <a:tblPr/>
              <a:tblGrid>
                <a:gridCol w="1371600">
                  <a:extLst>
                    <a:ext uri="{9D8B030D-6E8A-4147-A177-3AD203B41FA5}">
                      <a16:colId xmlns:a16="http://schemas.microsoft.com/office/drawing/2014/main" val="3475464727"/>
                    </a:ext>
                  </a:extLst>
                </a:gridCol>
                <a:gridCol w="7772400">
                  <a:extLst>
                    <a:ext uri="{9D8B030D-6E8A-4147-A177-3AD203B41FA5}">
                      <a16:colId xmlns:a16="http://schemas.microsoft.com/office/drawing/2014/main" val="2099129488"/>
                    </a:ext>
                  </a:extLst>
                </a:gridCol>
              </a:tblGrid>
              <a:tr h="1684012">
                <a:tc>
                  <a:txBody>
                    <a:bodyPr/>
                    <a:lstStyle/>
                    <a:p>
                      <a:pPr rtl="0" fontAlgn="t">
                        <a:spcBef>
                          <a:spcPts val="0"/>
                        </a:spcBef>
                        <a:spcAft>
                          <a:spcPts val="0"/>
                        </a:spcAft>
                      </a:pPr>
                      <a:r>
                        <a:rPr lang="en-US" sz="1800" b="1" i="0" u="none" strike="noStrike" dirty="0">
                          <a:solidFill>
                            <a:srgbClr val="546F41"/>
                          </a:solidFill>
                          <a:effectLst/>
                          <a:latin typeface="+mn-lt"/>
                        </a:rPr>
                        <a:t>Scrooge</a:t>
                      </a:r>
                      <a:endParaRPr lang="en-US" sz="1800" dirty="0">
                        <a:solidFill>
                          <a:srgbClr val="546F41"/>
                        </a:solidFill>
                        <a:effectLst/>
                        <a:latin typeface="+mn-lt"/>
                      </a:endParaRPr>
                    </a:p>
                  </a:txBody>
                  <a:tcPr marL="45720" marR="45720" anchor="ctr">
                    <a:lnL w="7620" cap="flat" cmpd="sng" algn="ctr">
                      <a:noFill/>
                      <a:prstDash val="solid"/>
                      <a:round/>
                      <a:headEnd type="none" w="med" len="med"/>
                      <a:tailEnd type="none" w="med" len="med"/>
                    </a:lnL>
                    <a:lnR w="7620" cap="flat" cmpd="sng" algn="ctr">
                      <a:noFill/>
                      <a:prstDash val="solid"/>
                      <a:round/>
                      <a:headEnd type="none" w="med" len="med"/>
                      <a:tailEnd type="none" w="med" len="med"/>
                    </a:lnR>
                    <a:lnT w="7620" cap="flat" cmpd="sng" algn="ctr">
                      <a:noFill/>
                      <a:prstDash val="solid"/>
                      <a:round/>
                      <a:headEnd type="none" w="med" len="med"/>
                      <a:tailEnd type="none" w="med" len="med"/>
                    </a:lnT>
                    <a:lnB w="7620" cap="flat" cmpd="sng" algn="ctr">
                      <a:noFill/>
                      <a:prstDash val="solid"/>
                      <a:round/>
                      <a:headEnd type="none" w="med" len="med"/>
                      <a:tailEnd type="none" w="med" len="med"/>
                    </a:lnB>
                    <a:lnTlToBr w="12700" cmpd="sng">
                      <a:noFill/>
                      <a:prstDash val="solid"/>
                    </a:lnTlToBr>
                    <a:lnBlToTr w="12700" cmpd="sng">
                      <a:noFill/>
                      <a:prstDash val="solid"/>
                    </a:lnBlToTr>
                    <a:solidFill>
                      <a:srgbClr val="C4D9C1"/>
                    </a:solidFill>
                  </a:tcPr>
                </a:tc>
                <a:tc>
                  <a:txBody>
                    <a:bodyPr/>
                    <a:lstStyle/>
                    <a:p>
                      <a:pPr rtl="0" fontAlgn="t">
                        <a:spcBef>
                          <a:spcPts val="0"/>
                        </a:spcBef>
                        <a:spcAft>
                          <a:spcPts val="0"/>
                        </a:spcAft>
                      </a:pPr>
                      <a:r>
                        <a:rPr lang="en-US" sz="1500" b="1" i="0" u="none" strike="noStrike" dirty="0">
                          <a:solidFill>
                            <a:srgbClr val="546F41"/>
                          </a:solidFill>
                          <a:effectLst/>
                          <a:latin typeface="+mn-lt"/>
                        </a:rPr>
                        <a:t>Three novel algorithmic improvements</a:t>
                      </a:r>
                      <a:r>
                        <a:rPr lang="en-US" sz="1500" b="0" i="0" u="none" strike="noStrike" dirty="0">
                          <a:solidFill>
                            <a:srgbClr val="546F41"/>
                          </a:solidFill>
                          <a:effectLst/>
                          <a:latin typeface="+mn-lt"/>
                        </a:rPr>
                        <a:t> to the </a:t>
                      </a:r>
                      <a:r>
                        <a:rPr lang="en-US" sz="1500" b="1" i="0" u="none" strike="noStrike" dirty="0" err="1">
                          <a:solidFill>
                            <a:srgbClr val="546F41"/>
                          </a:solidFill>
                          <a:effectLst/>
                          <a:latin typeface="+mn-lt"/>
                        </a:rPr>
                        <a:t>GenASM</a:t>
                      </a:r>
                      <a:r>
                        <a:rPr lang="en-US" sz="1500" b="1" i="0" u="none" strike="noStrike" dirty="0">
                          <a:solidFill>
                            <a:srgbClr val="546F41"/>
                          </a:solidFill>
                          <a:effectLst/>
                          <a:latin typeface="+mn-lt"/>
                        </a:rPr>
                        <a:t> algorithm</a:t>
                      </a:r>
                      <a:r>
                        <a:rPr lang="en-US" sz="1500" b="0" i="0" u="none" strike="noStrike" dirty="0">
                          <a:solidFill>
                            <a:srgbClr val="546F41"/>
                          </a:solidFill>
                          <a:effectLst/>
                          <a:latin typeface="+mn-lt"/>
                        </a:rPr>
                        <a:t>:</a:t>
                      </a:r>
                      <a:endParaRPr lang="en-US" sz="1500" dirty="0">
                        <a:solidFill>
                          <a:srgbClr val="546F41"/>
                        </a:solidFill>
                        <a:effectLst/>
                        <a:latin typeface="+mn-lt"/>
                      </a:endParaRPr>
                    </a:p>
                    <a:p>
                      <a:pPr rtl="0" fontAlgn="base">
                        <a:spcBef>
                          <a:spcPts val="0"/>
                        </a:spcBef>
                        <a:spcAft>
                          <a:spcPts val="0"/>
                        </a:spcAft>
                        <a:buFont typeface="Arial" panose="020B0604020202020204" pitchFamily="34" charset="0"/>
                        <a:buChar char="•"/>
                      </a:pPr>
                      <a:r>
                        <a:rPr lang="en-US" sz="1500" b="1" i="1" u="none" strike="noStrike" dirty="0">
                          <a:solidFill>
                            <a:srgbClr val="546F41"/>
                          </a:solidFill>
                          <a:effectLst/>
                          <a:latin typeface="+mn-lt"/>
                        </a:rPr>
                        <a:t>SENE</a:t>
                      </a:r>
                      <a:r>
                        <a:rPr lang="en-US" sz="1500" b="0" i="0" u="none" strike="noStrike" dirty="0">
                          <a:solidFill>
                            <a:srgbClr val="546F41"/>
                          </a:solidFill>
                          <a:effectLst/>
                          <a:latin typeface="+mn-lt"/>
                        </a:rPr>
                        <a:t> and </a:t>
                      </a:r>
                      <a:r>
                        <a:rPr lang="en-US" sz="1500" b="1" i="1" u="none" strike="noStrike" dirty="0">
                          <a:solidFill>
                            <a:srgbClr val="546F41"/>
                          </a:solidFill>
                          <a:effectLst/>
                          <a:latin typeface="+mn-lt"/>
                        </a:rPr>
                        <a:t>DENT</a:t>
                      </a:r>
                      <a:r>
                        <a:rPr lang="en-US" sz="1500" b="0" i="0" u="none" strike="noStrike" dirty="0">
                          <a:solidFill>
                            <a:srgbClr val="546F41"/>
                          </a:solidFill>
                          <a:effectLst/>
                          <a:latin typeface="+mn-lt"/>
                        </a:rPr>
                        <a:t> reduce the </a:t>
                      </a:r>
                      <a:r>
                        <a:rPr lang="en-US" sz="1500" b="1" i="0" u="none" strike="noStrike" dirty="0">
                          <a:solidFill>
                            <a:srgbClr val="546F41"/>
                          </a:solidFill>
                          <a:effectLst/>
                          <a:latin typeface="+mn-lt"/>
                        </a:rPr>
                        <a:t>memory footprint</a:t>
                      </a:r>
                      <a:r>
                        <a:rPr lang="en-US" sz="1500" b="0" i="0" u="none" strike="noStrike" dirty="0">
                          <a:solidFill>
                            <a:srgbClr val="546F41"/>
                          </a:solidFill>
                          <a:effectLst/>
                          <a:latin typeface="+mn-lt"/>
                        </a:rPr>
                        <a:t> and </a:t>
                      </a:r>
                      <a:r>
                        <a:rPr lang="en-US" sz="1500" b="1" i="0" u="none" strike="noStrike" dirty="0">
                          <a:solidFill>
                            <a:srgbClr val="546F41"/>
                          </a:solidFill>
                          <a:effectLst/>
                          <a:latin typeface="+mn-lt"/>
                        </a:rPr>
                        <a:t>data movement</a:t>
                      </a:r>
                      <a:r>
                        <a:rPr lang="en-US" sz="1500" b="0" i="0" u="none" strike="noStrike" dirty="0">
                          <a:solidFill>
                            <a:srgbClr val="546F41"/>
                          </a:solidFill>
                          <a:effectLst/>
                          <a:latin typeface="+mn-lt"/>
                        </a:rPr>
                        <a:t> of </a:t>
                      </a:r>
                      <a:r>
                        <a:rPr lang="en-US" sz="1500" b="0" i="0" u="none" strike="noStrike" dirty="0" err="1">
                          <a:solidFill>
                            <a:srgbClr val="546F41"/>
                          </a:solidFill>
                          <a:effectLst/>
                          <a:latin typeface="+mn-lt"/>
                        </a:rPr>
                        <a:t>GenASM</a:t>
                      </a:r>
                      <a:endParaRPr lang="en-US" sz="1500" b="0" i="0" u="none" strike="noStrike" dirty="0">
                        <a:solidFill>
                          <a:srgbClr val="546F41"/>
                        </a:solidFill>
                        <a:effectLst/>
                        <a:latin typeface="+mn-lt"/>
                      </a:endParaRPr>
                    </a:p>
                    <a:p>
                      <a:pPr rtl="0" fontAlgn="base">
                        <a:spcBef>
                          <a:spcPts val="0"/>
                        </a:spcBef>
                        <a:spcAft>
                          <a:spcPts val="0"/>
                        </a:spcAft>
                        <a:buFont typeface="Arial" panose="020B0604020202020204" pitchFamily="34" charset="0"/>
                        <a:buChar char="•"/>
                      </a:pPr>
                      <a:r>
                        <a:rPr lang="en-US" sz="1500" b="1" i="1" u="none" strike="noStrike" dirty="0">
                          <a:solidFill>
                            <a:srgbClr val="546F41"/>
                          </a:solidFill>
                          <a:effectLst/>
                          <a:latin typeface="+mn-lt"/>
                        </a:rPr>
                        <a:t>Early Termination</a:t>
                      </a:r>
                      <a:r>
                        <a:rPr lang="en-US" sz="1500" b="0" i="0" u="none" strike="noStrike" dirty="0">
                          <a:solidFill>
                            <a:srgbClr val="546F41"/>
                          </a:solidFill>
                          <a:effectLst/>
                          <a:latin typeface="+mn-lt"/>
                        </a:rPr>
                        <a:t> eliminates </a:t>
                      </a:r>
                      <a:r>
                        <a:rPr lang="en-US" sz="1500" b="1" i="0" u="none" strike="noStrike" dirty="0">
                          <a:solidFill>
                            <a:srgbClr val="546F41"/>
                          </a:solidFill>
                          <a:effectLst/>
                          <a:latin typeface="+mn-lt"/>
                        </a:rPr>
                        <a:t>unnecessary work</a:t>
                      </a:r>
                    </a:p>
                    <a:p>
                      <a:pPr rtl="0" fontAlgn="base">
                        <a:spcBef>
                          <a:spcPts val="0"/>
                        </a:spcBef>
                        <a:spcAft>
                          <a:spcPts val="0"/>
                        </a:spcAft>
                        <a:buFont typeface="Arial" panose="020B0604020202020204" pitchFamily="34" charset="0"/>
                        <a:buNone/>
                      </a:pPr>
                      <a:endParaRPr lang="en-US" sz="1500" b="1" i="0" u="none" strike="noStrike" dirty="0">
                        <a:solidFill>
                          <a:srgbClr val="546F41"/>
                        </a:solidFill>
                        <a:effectLst/>
                        <a:latin typeface="+mn-lt"/>
                      </a:endParaRPr>
                    </a:p>
                    <a:p>
                      <a:pPr rtl="0" fontAlgn="base">
                        <a:spcBef>
                          <a:spcPts val="0"/>
                        </a:spcBef>
                        <a:spcAft>
                          <a:spcPts val="0"/>
                        </a:spcAft>
                        <a:buFont typeface="Arial" panose="020B0604020202020204" pitchFamily="34" charset="0"/>
                        <a:buNone/>
                      </a:pPr>
                      <a:r>
                        <a:rPr lang="en-US" sz="1500" b="0" i="0" u="none" strike="noStrike" dirty="0">
                          <a:solidFill>
                            <a:srgbClr val="546F41"/>
                          </a:solidFill>
                          <a:effectLst/>
                          <a:latin typeface="+mn-lt"/>
                        </a:rPr>
                        <a:t>High-performance </a:t>
                      </a:r>
                      <a:r>
                        <a:rPr lang="en-US" sz="1500" b="1" i="0" u="none" strike="noStrike" dirty="0">
                          <a:solidFill>
                            <a:srgbClr val="546F41"/>
                          </a:solidFill>
                          <a:effectLst/>
                          <a:latin typeface="+mn-lt"/>
                        </a:rPr>
                        <a:t>CPU</a:t>
                      </a:r>
                      <a:r>
                        <a:rPr lang="en-US" sz="1500" b="0" i="0" u="none" strike="noStrike" dirty="0">
                          <a:solidFill>
                            <a:srgbClr val="546F41"/>
                          </a:solidFill>
                          <a:effectLst/>
                          <a:latin typeface="+mn-lt"/>
                        </a:rPr>
                        <a:t> and </a:t>
                      </a:r>
                      <a:r>
                        <a:rPr lang="en-US" sz="1500" b="1" i="0" u="none" strike="noStrike" dirty="0">
                          <a:solidFill>
                            <a:srgbClr val="546F41"/>
                          </a:solidFill>
                          <a:effectLst/>
                          <a:latin typeface="+mn-lt"/>
                        </a:rPr>
                        <a:t>GPU implementations</a:t>
                      </a:r>
                    </a:p>
                  </a:txBody>
                  <a:tcPr marL="45720" marR="0" anchor="ctr">
                    <a:lnL w="7620" cap="flat" cmpd="sng" algn="ctr">
                      <a:noFill/>
                      <a:prstDash val="solid"/>
                      <a:round/>
                      <a:headEnd type="none" w="med" len="med"/>
                      <a:tailEnd type="none" w="med" len="med"/>
                    </a:lnL>
                    <a:lnR w="7620" cap="flat" cmpd="sng" algn="ctr">
                      <a:noFill/>
                      <a:prstDash val="solid"/>
                      <a:round/>
                      <a:headEnd type="none" w="med" len="med"/>
                      <a:tailEnd type="none" w="med" len="med"/>
                    </a:lnR>
                    <a:lnT w="7620" cap="flat" cmpd="sng" algn="ctr">
                      <a:noFill/>
                      <a:prstDash val="solid"/>
                      <a:round/>
                      <a:headEnd type="none" w="med" len="med"/>
                      <a:tailEnd type="none" w="med" len="med"/>
                    </a:lnT>
                    <a:lnB w="7620" cap="flat" cmpd="sng" algn="ctr">
                      <a:noFill/>
                      <a:prstDash val="solid"/>
                      <a:round/>
                      <a:headEnd type="none" w="med" len="med"/>
                      <a:tailEnd type="none" w="med" len="med"/>
                    </a:lnB>
                    <a:lnTlToBr w="12700" cmpd="sng">
                      <a:noFill/>
                      <a:prstDash val="solid"/>
                    </a:lnTlToBr>
                    <a:lnBlToTr w="12700" cmpd="sng">
                      <a:noFill/>
                      <a:prstDash val="solid"/>
                    </a:lnBlToTr>
                    <a:solidFill>
                      <a:srgbClr val="C4D9C1"/>
                    </a:solidFill>
                  </a:tcPr>
                </a:tc>
                <a:extLst>
                  <a:ext uri="{0D108BD9-81ED-4DB2-BD59-A6C34878D82A}">
                    <a16:rowId xmlns:a16="http://schemas.microsoft.com/office/drawing/2014/main" val="1551096951"/>
                  </a:ext>
                </a:extLst>
              </a:tr>
            </a:tbl>
          </a:graphicData>
        </a:graphic>
      </p:graphicFrame>
      <p:graphicFrame>
        <p:nvGraphicFramePr>
          <p:cNvPr id="115" name="Table 114">
            <a:extLst>
              <a:ext uri="{FF2B5EF4-FFF2-40B4-BE49-F238E27FC236}">
                <a16:creationId xmlns:a16="http://schemas.microsoft.com/office/drawing/2014/main" id="{B92C362B-9190-4F9C-2A68-19F020B25AA9}"/>
              </a:ext>
            </a:extLst>
          </p:cNvPr>
          <p:cNvGraphicFramePr>
            <a:graphicFrameLocks noGrp="1"/>
          </p:cNvGraphicFramePr>
          <p:nvPr>
            <p:extLst>
              <p:ext uri="{D42A27DB-BD31-4B8C-83A1-F6EECF244321}">
                <p14:modId xmlns:p14="http://schemas.microsoft.com/office/powerpoint/2010/main" val="2725631225"/>
              </p:ext>
            </p:extLst>
          </p:nvPr>
        </p:nvGraphicFramePr>
        <p:xfrm>
          <a:off x="0" y="5234783"/>
          <a:ext cx="9144000" cy="1086460"/>
        </p:xfrm>
        <a:graphic>
          <a:graphicData uri="http://schemas.openxmlformats.org/drawingml/2006/table">
            <a:tbl>
              <a:tblPr/>
              <a:tblGrid>
                <a:gridCol w="1371600">
                  <a:extLst>
                    <a:ext uri="{9D8B030D-6E8A-4147-A177-3AD203B41FA5}">
                      <a16:colId xmlns:a16="http://schemas.microsoft.com/office/drawing/2014/main" val="3475464727"/>
                    </a:ext>
                  </a:extLst>
                </a:gridCol>
                <a:gridCol w="7772400">
                  <a:extLst>
                    <a:ext uri="{9D8B030D-6E8A-4147-A177-3AD203B41FA5}">
                      <a16:colId xmlns:a16="http://schemas.microsoft.com/office/drawing/2014/main" val="2099129488"/>
                    </a:ext>
                  </a:extLst>
                </a:gridCol>
              </a:tblGrid>
              <a:tr h="1086460">
                <a:tc>
                  <a:txBody>
                    <a:bodyPr/>
                    <a:lstStyle/>
                    <a:p>
                      <a:pPr rtl="0" fontAlgn="t">
                        <a:spcBef>
                          <a:spcPts val="0"/>
                        </a:spcBef>
                        <a:spcAft>
                          <a:spcPts val="0"/>
                        </a:spcAft>
                      </a:pPr>
                      <a:r>
                        <a:rPr lang="en-US" sz="1800" b="1" i="0" u="none" strike="noStrike" dirty="0">
                          <a:solidFill>
                            <a:srgbClr val="000000"/>
                          </a:solidFill>
                          <a:effectLst/>
                          <a:latin typeface="+mn-lt"/>
                        </a:rPr>
                        <a:t>Results</a:t>
                      </a:r>
                      <a:endParaRPr lang="en-US" sz="1800" dirty="0">
                        <a:effectLst/>
                        <a:latin typeface="+mn-lt"/>
                      </a:endParaRPr>
                    </a:p>
                  </a:txBody>
                  <a:tcPr marL="45720" marR="45720" anchor="ctr">
                    <a:lnL w="7620" cap="flat" cmpd="sng" algn="ctr">
                      <a:noFill/>
                      <a:prstDash val="solid"/>
                      <a:round/>
                      <a:headEnd type="none" w="med" len="med"/>
                      <a:tailEnd type="none" w="med" len="med"/>
                    </a:lnL>
                    <a:lnR w="7620" cap="flat" cmpd="sng" algn="ctr">
                      <a:noFill/>
                      <a:prstDash val="solid"/>
                      <a:round/>
                      <a:headEnd type="none" w="med" len="med"/>
                      <a:tailEnd type="none" w="med" len="med"/>
                    </a:lnR>
                    <a:lnT w="7620" cap="flat" cmpd="sng" algn="ctr">
                      <a:noFill/>
                      <a:prstDash val="solid"/>
                      <a:round/>
                      <a:headEnd type="none" w="med" len="med"/>
                      <a:tailEnd type="none" w="med" len="med"/>
                    </a:lnT>
                    <a:lnB w="762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rtl="0" fontAlgn="base">
                        <a:spcBef>
                          <a:spcPts val="0"/>
                        </a:spcBef>
                        <a:spcAft>
                          <a:spcPts val="0"/>
                        </a:spcAft>
                        <a:buFont typeface="Arial" panose="020B0604020202020204" pitchFamily="34" charset="0"/>
                        <a:buChar char="•"/>
                      </a:pPr>
                      <a:r>
                        <a:rPr lang="en-US" sz="1500" b="1" i="0" u="none" strike="noStrike" dirty="0">
                          <a:solidFill>
                            <a:srgbClr val="000000"/>
                          </a:solidFill>
                          <a:effectLst/>
                          <a:latin typeface="+mn-lt"/>
                        </a:rPr>
                        <a:t>12-24x memory footprint reduction</a:t>
                      </a:r>
                    </a:p>
                    <a:p>
                      <a:pPr rtl="0" fontAlgn="base">
                        <a:spcBef>
                          <a:spcPts val="0"/>
                        </a:spcBef>
                        <a:spcAft>
                          <a:spcPts val="0"/>
                        </a:spcAft>
                        <a:buFont typeface="Arial" panose="020B0604020202020204" pitchFamily="34" charset="0"/>
                        <a:buChar char="•"/>
                      </a:pPr>
                      <a:r>
                        <a:rPr lang="en-US" sz="1500" b="1" i="0" u="none" strike="noStrike" dirty="0">
                          <a:solidFill>
                            <a:srgbClr val="000000"/>
                          </a:solidFill>
                          <a:effectLst/>
                          <a:latin typeface="+mn-lt"/>
                        </a:rPr>
                        <a:t>1.9x speedup</a:t>
                      </a:r>
                      <a:r>
                        <a:rPr lang="en-US" sz="1500" b="0" i="0" u="none" strike="noStrike" dirty="0">
                          <a:solidFill>
                            <a:srgbClr val="000000"/>
                          </a:solidFill>
                          <a:effectLst/>
                          <a:latin typeface="+mn-lt"/>
                        </a:rPr>
                        <a:t> over </a:t>
                      </a:r>
                      <a:r>
                        <a:rPr lang="en-US" sz="1500" b="0" i="0" u="none" strike="noStrike" dirty="0" err="1">
                          <a:solidFill>
                            <a:srgbClr val="000000"/>
                          </a:solidFill>
                          <a:effectLst/>
                          <a:latin typeface="+mn-lt"/>
                        </a:rPr>
                        <a:t>GenASM</a:t>
                      </a:r>
                      <a:r>
                        <a:rPr lang="en-US" sz="1500" b="0" i="0" u="none" strike="noStrike" dirty="0">
                          <a:solidFill>
                            <a:srgbClr val="000000"/>
                          </a:solidFill>
                          <a:effectLst/>
                          <a:latin typeface="+mn-lt"/>
                        </a:rPr>
                        <a:t> on a recent CPU (Xeon Gold 5118)</a:t>
                      </a:r>
                    </a:p>
                    <a:p>
                      <a:pPr rtl="0" fontAlgn="base">
                        <a:spcBef>
                          <a:spcPts val="0"/>
                        </a:spcBef>
                        <a:spcAft>
                          <a:spcPts val="0"/>
                        </a:spcAft>
                        <a:buFont typeface="Arial" panose="020B0604020202020204" pitchFamily="34" charset="0"/>
                        <a:buChar char="•"/>
                      </a:pPr>
                      <a:r>
                        <a:rPr lang="en-US" sz="1500" b="1" i="0" u="none" strike="noStrike" dirty="0">
                          <a:solidFill>
                            <a:srgbClr val="000000"/>
                          </a:solidFill>
                          <a:effectLst/>
                          <a:latin typeface="+mn-lt"/>
                        </a:rPr>
                        <a:t>5.9x speedup </a:t>
                      </a:r>
                      <a:r>
                        <a:rPr lang="en-US" sz="1500" b="0" i="0" u="none" strike="noStrike" dirty="0">
                          <a:solidFill>
                            <a:srgbClr val="000000"/>
                          </a:solidFill>
                          <a:effectLst/>
                          <a:latin typeface="+mn-lt"/>
                        </a:rPr>
                        <a:t>over </a:t>
                      </a:r>
                      <a:r>
                        <a:rPr lang="en-US" sz="1500" b="0" i="0" u="none" strike="noStrike" dirty="0" err="1">
                          <a:solidFill>
                            <a:srgbClr val="000000"/>
                          </a:solidFill>
                          <a:effectLst/>
                          <a:latin typeface="+mn-lt"/>
                        </a:rPr>
                        <a:t>GenASM</a:t>
                      </a:r>
                      <a:r>
                        <a:rPr lang="en-US" sz="1500" b="0" i="0" u="none" strike="noStrike" dirty="0">
                          <a:solidFill>
                            <a:srgbClr val="000000"/>
                          </a:solidFill>
                          <a:effectLst/>
                          <a:latin typeface="+mn-lt"/>
                        </a:rPr>
                        <a:t> on a recent GPU (NVIDIA A6000)</a:t>
                      </a:r>
                    </a:p>
                    <a:p>
                      <a:pPr rtl="0" fontAlgn="base">
                        <a:spcBef>
                          <a:spcPts val="0"/>
                        </a:spcBef>
                        <a:spcAft>
                          <a:spcPts val="0"/>
                        </a:spcAft>
                        <a:buFont typeface="Arial" panose="020B0604020202020204" pitchFamily="34" charset="0"/>
                        <a:buChar char="•"/>
                      </a:pPr>
                      <a:r>
                        <a:rPr lang="en-US" sz="1500" b="0" i="0" u="none" strike="noStrike" dirty="0">
                          <a:solidFill>
                            <a:srgbClr val="000000"/>
                          </a:solidFill>
                          <a:effectLst/>
                          <a:latin typeface="+mn-lt"/>
                        </a:rPr>
                        <a:t>Similar improvements to be expected for ASICs</a:t>
                      </a:r>
                      <a:endParaRPr lang="en-US" sz="1500" dirty="0">
                        <a:effectLst/>
                        <a:latin typeface="+mn-lt"/>
                      </a:endParaRPr>
                    </a:p>
                  </a:txBody>
                  <a:tcPr marL="45720" marR="0" anchor="ctr">
                    <a:lnL w="7620" cap="flat" cmpd="sng" algn="ctr">
                      <a:noFill/>
                      <a:prstDash val="solid"/>
                      <a:round/>
                      <a:headEnd type="none" w="med" len="med"/>
                      <a:tailEnd type="none" w="med" len="med"/>
                    </a:lnL>
                    <a:lnR w="7620" cap="flat" cmpd="sng" algn="ctr">
                      <a:noFill/>
                      <a:prstDash val="solid"/>
                      <a:round/>
                      <a:headEnd type="none" w="med" len="med"/>
                      <a:tailEnd type="none" w="med" len="med"/>
                    </a:lnR>
                    <a:lnT w="7620" cap="flat" cmpd="sng" algn="ctr">
                      <a:noFill/>
                      <a:prstDash val="solid"/>
                      <a:round/>
                      <a:headEnd type="none" w="med" len="med"/>
                      <a:tailEnd type="none" w="med" len="med"/>
                    </a:lnT>
                    <a:lnB w="762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133344421"/>
                  </a:ext>
                </a:extLst>
              </a:tr>
            </a:tbl>
          </a:graphicData>
        </a:graphic>
      </p:graphicFrame>
      <p:sp>
        <p:nvSpPr>
          <p:cNvPr id="8" name="Title 2">
            <a:extLst>
              <a:ext uri="{FF2B5EF4-FFF2-40B4-BE49-F238E27FC236}">
                <a16:creationId xmlns:a16="http://schemas.microsoft.com/office/drawing/2014/main" id="{C94894F6-BCFA-D5CD-3D02-0B3A7885CFC5}"/>
              </a:ext>
            </a:extLst>
          </p:cNvPr>
          <p:cNvSpPr>
            <a:spLocks noGrp="1"/>
          </p:cNvSpPr>
          <p:nvPr>
            <p:ph type="title"/>
          </p:nvPr>
        </p:nvSpPr>
        <p:spPr>
          <a:xfrm>
            <a:off x="0" y="139377"/>
            <a:ext cx="7943850" cy="429389"/>
          </a:xfrm>
        </p:spPr>
        <p:txBody>
          <a:bodyPr/>
          <a:lstStyle/>
          <a:p>
            <a:r>
              <a:rPr lang="en-US" dirty="0"/>
              <a:t>Scrooge – Executive Summary</a:t>
            </a:r>
          </a:p>
        </p:txBody>
      </p:sp>
    </p:spTree>
    <p:custDataLst>
      <p:tags r:id="rId1"/>
    </p:custDataLst>
    <p:extLst>
      <p:ext uri="{BB962C8B-B14F-4D97-AF65-F5344CB8AC3E}">
        <p14:creationId xmlns:p14="http://schemas.microsoft.com/office/powerpoint/2010/main" val="1807382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8C512E7-4DA5-81EE-7BAB-842D615DEFE1}"/>
              </a:ext>
            </a:extLst>
          </p:cNvPr>
          <p:cNvSpPr>
            <a:spLocks noGrp="1"/>
          </p:cNvSpPr>
          <p:nvPr>
            <p:ph type="title"/>
          </p:nvPr>
        </p:nvSpPr>
        <p:spPr>
          <a:xfrm>
            <a:off x="0" y="0"/>
            <a:ext cx="7943850" cy="1079823"/>
          </a:xfrm>
        </p:spPr>
        <p:txBody>
          <a:bodyPr anchor="t"/>
          <a:lstStyle/>
          <a:p>
            <a:r>
              <a:rPr lang="en-US" sz="2800" dirty="0"/>
              <a:t>Algorithmic Improvement 1:</a:t>
            </a:r>
            <a:br>
              <a:rPr lang="en-US" sz="2800" dirty="0"/>
            </a:br>
            <a:r>
              <a:rPr lang="en-GB" sz="2800" u="sng" dirty="0"/>
              <a:t>S</a:t>
            </a:r>
            <a:r>
              <a:rPr lang="en-GB" sz="2800" dirty="0"/>
              <a:t>tore </a:t>
            </a:r>
            <a:r>
              <a:rPr lang="en-GB" sz="2800" u="sng" dirty="0"/>
              <a:t>E</a:t>
            </a:r>
            <a:r>
              <a:rPr lang="en-GB" sz="2800" dirty="0"/>
              <a:t>ntries, </a:t>
            </a:r>
            <a:r>
              <a:rPr lang="en-GB" sz="2800" u="sng" dirty="0"/>
              <a:t>N</a:t>
            </a:r>
            <a:r>
              <a:rPr lang="en-GB" sz="2800" dirty="0"/>
              <a:t>ot </a:t>
            </a:r>
            <a:r>
              <a:rPr lang="en-GB" sz="2800" u="sng" dirty="0"/>
              <a:t>E</a:t>
            </a:r>
            <a:r>
              <a:rPr lang="en-GB" sz="2800" dirty="0"/>
              <a:t>dges (SENE)</a:t>
            </a:r>
            <a:endParaRPr lang="en-US" sz="2800" dirty="0"/>
          </a:p>
        </p:txBody>
      </p:sp>
      <p:sp>
        <p:nvSpPr>
          <p:cNvPr id="16" name="Google Shape;454;p33">
            <a:extLst>
              <a:ext uri="{FF2B5EF4-FFF2-40B4-BE49-F238E27FC236}">
                <a16:creationId xmlns:a16="http://schemas.microsoft.com/office/drawing/2014/main" id="{6413AB6F-CEA2-AFAB-853E-5A6A87795D9D}"/>
              </a:ext>
            </a:extLst>
          </p:cNvPr>
          <p:cNvSpPr/>
          <p:nvPr/>
        </p:nvSpPr>
        <p:spPr>
          <a:xfrm>
            <a:off x="0" y="4876800"/>
            <a:ext cx="9144000" cy="1079823"/>
          </a:xfrm>
          <a:prstGeom prst="rect">
            <a:avLst/>
          </a:prstGeom>
          <a:solidFill>
            <a:schemeClr val="accent6">
              <a:lumMod val="20000"/>
              <a:lumOff val="80000"/>
            </a:schemeClr>
          </a:solidFill>
          <a:ln>
            <a:noFill/>
          </a:ln>
        </p:spPr>
        <p:txBody>
          <a:bodyPr spcFirstLastPara="1" wrap="square" lIns="91425" tIns="91425" rIns="91425" bIns="91425" anchor="ctr" anchorCtr="0">
            <a:noAutofit/>
          </a:bodyPr>
          <a:lstStyle/>
          <a:p>
            <a:pPr algn="ctr">
              <a:spcBef>
                <a:spcPts val="0"/>
              </a:spcBef>
              <a:spcAft>
                <a:spcPts val="0"/>
              </a:spcAft>
            </a:pPr>
            <a:r>
              <a:rPr lang="en-GB" sz="3200" dirty="0">
                <a:ea typeface="Nunito"/>
                <a:cs typeface="Nunito"/>
                <a:sym typeface="Nunito"/>
              </a:rPr>
              <a:t>   </a:t>
            </a:r>
            <a:r>
              <a:rPr lang="en-GB" sz="3200" b="1" dirty="0">
                <a:ea typeface="Nunito"/>
                <a:cs typeface="Nunito"/>
                <a:sym typeface="Nunito"/>
              </a:rPr>
              <a:t>SENE</a:t>
            </a:r>
            <a:r>
              <a:rPr lang="en-GB" sz="3200" dirty="0">
                <a:solidFill>
                  <a:schemeClr val="dk1"/>
                </a:solidFill>
                <a:ea typeface="Nunito"/>
                <a:cs typeface="Nunito"/>
                <a:sym typeface="Nunito"/>
              </a:rPr>
              <a:t> results in a </a:t>
            </a:r>
            <a:r>
              <a:rPr lang="en-GB" sz="3200" b="1" dirty="0">
                <a:solidFill>
                  <a:srgbClr val="0070C0"/>
                </a:solidFill>
                <a:ea typeface="Nunito"/>
                <a:cs typeface="Nunito"/>
                <a:sym typeface="Nunito"/>
              </a:rPr>
              <a:t>3x reduction </a:t>
            </a:r>
            <a:r>
              <a:rPr lang="en-GB" sz="3200" dirty="0">
                <a:solidFill>
                  <a:schemeClr val="dk1"/>
                </a:solidFill>
                <a:ea typeface="Nunito"/>
                <a:cs typeface="Nunito"/>
                <a:sym typeface="Nunito"/>
              </a:rPr>
              <a:t>in</a:t>
            </a:r>
            <a:br>
              <a:rPr lang="en-GB" sz="3200" dirty="0">
                <a:solidFill>
                  <a:schemeClr val="dk1"/>
                </a:solidFill>
                <a:ea typeface="Nunito"/>
                <a:cs typeface="Nunito"/>
                <a:sym typeface="Nunito"/>
              </a:rPr>
            </a:br>
            <a:r>
              <a:rPr lang="en-GB" sz="3200" b="1" dirty="0">
                <a:solidFill>
                  <a:srgbClr val="C00000"/>
                </a:solidFill>
                <a:ea typeface="Nunito"/>
                <a:cs typeface="Nunito"/>
                <a:sym typeface="Nunito"/>
              </a:rPr>
              <a:t>memory footprint</a:t>
            </a:r>
            <a:r>
              <a:rPr lang="en-GB" sz="3200" dirty="0">
                <a:solidFill>
                  <a:schemeClr val="dk1"/>
                </a:solidFill>
                <a:ea typeface="Nunito"/>
                <a:cs typeface="Nunito"/>
                <a:sym typeface="Nunito"/>
              </a:rPr>
              <a:t> and </a:t>
            </a:r>
            <a:r>
              <a:rPr lang="en-GB" sz="3200" b="1" dirty="0">
                <a:solidFill>
                  <a:srgbClr val="C00000"/>
                </a:solidFill>
                <a:ea typeface="Nunito"/>
                <a:cs typeface="Nunito"/>
                <a:sym typeface="Nunito"/>
              </a:rPr>
              <a:t>data movement</a:t>
            </a:r>
            <a:endParaRPr sz="3200" dirty="0">
              <a:ea typeface="Nunito"/>
              <a:cs typeface="Nunito"/>
              <a:sym typeface="Nunito"/>
            </a:endParaRPr>
          </a:p>
        </p:txBody>
      </p:sp>
      <p:sp>
        <p:nvSpPr>
          <p:cNvPr id="19" name="Google Shape;447;p33">
            <a:extLst>
              <a:ext uri="{FF2B5EF4-FFF2-40B4-BE49-F238E27FC236}">
                <a16:creationId xmlns:a16="http://schemas.microsoft.com/office/drawing/2014/main" id="{24E429DF-993C-AB51-5E77-A2DB7742D2F0}"/>
              </a:ext>
            </a:extLst>
          </p:cNvPr>
          <p:cNvSpPr/>
          <p:nvPr/>
        </p:nvSpPr>
        <p:spPr>
          <a:xfrm>
            <a:off x="5392925" y="1371600"/>
            <a:ext cx="3687000" cy="3059100"/>
          </a:xfrm>
          <a:prstGeom prst="roundRect">
            <a:avLst>
              <a:gd name="adj" fmla="val 5112"/>
            </a:avLst>
          </a:prstGeom>
          <a:solidFill>
            <a:srgbClr val="EFEFEF"/>
          </a:solidFill>
          <a:ln w="9525"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a:spcBef>
                <a:spcPts val="0"/>
              </a:spcBef>
              <a:spcAft>
                <a:spcPts val="0"/>
              </a:spcAft>
            </a:pPr>
            <a:endParaRPr/>
          </a:p>
        </p:txBody>
      </p:sp>
      <p:pic>
        <p:nvPicPr>
          <p:cNvPr id="20" name="Google Shape;448;p33">
            <a:extLst>
              <a:ext uri="{FF2B5EF4-FFF2-40B4-BE49-F238E27FC236}">
                <a16:creationId xmlns:a16="http://schemas.microsoft.com/office/drawing/2014/main" id="{A869218C-E9A3-7D71-111D-44F5DEAE764D}"/>
              </a:ext>
            </a:extLst>
          </p:cNvPr>
          <p:cNvPicPr preferRelativeResize="0"/>
          <p:nvPr/>
        </p:nvPicPr>
        <p:blipFill rotWithShape="1">
          <a:blip r:embed="rId3">
            <a:alphaModFix/>
          </a:blip>
          <a:srcRect/>
          <a:stretch/>
        </p:blipFill>
        <p:spPr>
          <a:xfrm>
            <a:off x="5467751" y="2469562"/>
            <a:ext cx="3518702" cy="1866814"/>
          </a:xfrm>
          <a:prstGeom prst="rect">
            <a:avLst/>
          </a:prstGeom>
          <a:noFill/>
          <a:ln>
            <a:noFill/>
          </a:ln>
        </p:spPr>
      </p:pic>
      <p:sp>
        <p:nvSpPr>
          <p:cNvPr id="21" name="Google Shape;449;p33">
            <a:extLst>
              <a:ext uri="{FF2B5EF4-FFF2-40B4-BE49-F238E27FC236}">
                <a16:creationId xmlns:a16="http://schemas.microsoft.com/office/drawing/2014/main" id="{A1D9AC2B-6B7A-26D7-C81B-2D4469066D41}"/>
              </a:ext>
            </a:extLst>
          </p:cNvPr>
          <p:cNvSpPr/>
          <p:nvPr/>
        </p:nvSpPr>
        <p:spPr>
          <a:xfrm>
            <a:off x="40650" y="1371600"/>
            <a:ext cx="3518700" cy="3059100"/>
          </a:xfrm>
          <a:prstGeom prst="roundRect">
            <a:avLst>
              <a:gd name="adj" fmla="val 5112"/>
            </a:avLst>
          </a:prstGeom>
          <a:solidFill>
            <a:srgbClr val="EFEFEF"/>
          </a:solidFill>
          <a:ln w="9525"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a:spcBef>
                <a:spcPts val="0"/>
              </a:spcBef>
              <a:spcAft>
                <a:spcPts val="0"/>
              </a:spcAft>
            </a:pPr>
            <a:endParaRPr/>
          </a:p>
        </p:txBody>
      </p:sp>
      <p:pic>
        <p:nvPicPr>
          <p:cNvPr id="22" name="Google Shape;450;p33">
            <a:extLst>
              <a:ext uri="{FF2B5EF4-FFF2-40B4-BE49-F238E27FC236}">
                <a16:creationId xmlns:a16="http://schemas.microsoft.com/office/drawing/2014/main" id="{0AA44584-1AAE-0E18-D904-8E84D7AFA398}"/>
              </a:ext>
            </a:extLst>
          </p:cNvPr>
          <p:cNvPicPr preferRelativeResize="0"/>
          <p:nvPr/>
        </p:nvPicPr>
        <p:blipFill rotWithShape="1">
          <a:blip r:embed="rId4">
            <a:alphaModFix/>
          </a:blip>
          <a:srcRect/>
          <a:stretch/>
        </p:blipFill>
        <p:spPr>
          <a:xfrm>
            <a:off x="88277" y="2603902"/>
            <a:ext cx="3397249" cy="1731049"/>
          </a:xfrm>
          <a:prstGeom prst="rect">
            <a:avLst/>
          </a:prstGeom>
          <a:noFill/>
          <a:ln>
            <a:noFill/>
          </a:ln>
        </p:spPr>
      </p:pic>
      <p:sp>
        <p:nvSpPr>
          <p:cNvPr id="23" name="Google Shape;451;p33">
            <a:extLst>
              <a:ext uri="{FF2B5EF4-FFF2-40B4-BE49-F238E27FC236}">
                <a16:creationId xmlns:a16="http://schemas.microsoft.com/office/drawing/2014/main" id="{9A1043DB-F1BD-4CF3-0FEB-95F4898EC3D7}"/>
              </a:ext>
            </a:extLst>
          </p:cNvPr>
          <p:cNvSpPr/>
          <p:nvPr/>
        </p:nvSpPr>
        <p:spPr>
          <a:xfrm>
            <a:off x="3559410" y="2819925"/>
            <a:ext cx="1824300" cy="1495800"/>
          </a:xfrm>
          <a:prstGeom prst="rightArrow">
            <a:avLst>
              <a:gd name="adj1" fmla="val 50000"/>
              <a:gd name="adj2" fmla="val 32118"/>
            </a:avLst>
          </a:prstGeom>
          <a:solidFill>
            <a:schemeClr val="accent6">
              <a:lumMod val="20000"/>
              <a:lumOff val="80000"/>
            </a:schemeClr>
          </a:solidFill>
          <a:ln w="12700" cap="flat" cmpd="sng">
            <a:solidFill>
              <a:srgbClr val="000000"/>
            </a:solidFill>
            <a:prstDash val="solid"/>
            <a:miter lim="800000"/>
            <a:headEnd type="none" w="sm" len="sm"/>
            <a:tailEnd type="none" w="sm" len="sm"/>
          </a:ln>
        </p:spPr>
        <p:txBody>
          <a:bodyPr spcFirstLastPara="1" wrap="square" lIns="0" tIns="0" rIns="0" bIns="0" anchor="ctr" anchorCtr="0">
            <a:noAutofit/>
          </a:bodyPr>
          <a:lstStyle/>
          <a:p>
            <a:pPr algn="ctr">
              <a:spcBef>
                <a:spcPts val="0"/>
              </a:spcBef>
              <a:spcAft>
                <a:spcPts val="0"/>
              </a:spcAft>
            </a:pPr>
            <a:r>
              <a:rPr lang="en-GB" sz="2000" b="1" dirty="0">
                <a:solidFill>
                  <a:srgbClr val="000000"/>
                </a:solidFill>
                <a:latin typeface="Nunito" pitchFamily="2" charset="0"/>
                <a:ea typeface="Calibri"/>
                <a:cs typeface="Calibri"/>
                <a:sym typeface="Calibri"/>
              </a:rPr>
              <a:t>SENE</a:t>
            </a:r>
            <a:br>
              <a:rPr lang="en-GB" sz="2000" b="1" dirty="0">
                <a:solidFill>
                  <a:srgbClr val="000000"/>
                </a:solidFill>
                <a:latin typeface="Nunito" pitchFamily="2" charset="0"/>
                <a:ea typeface="Calibri"/>
                <a:cs typeface="Calibri"/>
                <a:sym typeface="Calibri"/>
              </a:rPr>
            </a:br>
            <a:r>
              <a:rPr lang="en-GB" sz="2000" b="1" dirty="0">
                <a:solidFill>
                  <a:srgbClr val="000000"/>
                </a:solidFill>
                <a:latin typeface="Nunito" pitchFamily="2" charset="0"/>
                <a:ea typeface="Calibri"/>
                <a:cs typeface="Calibri"/>
                <a:sym typeface="Calibri"/>
              </a:rPr>
              <a:t>Improvement</a:t>
            </a:r>
            <a:endParaRPr sz="2000" dirty="0">
              <a:latin typeface="Nunito" pitchFamily="2" charset="0"/>
            </a:endParaRPr>
          </a:p>
        </p:txBody>
      </p:sp>
      <p:sp>
        <p:nvSpPr>
          <p:cNvPr id="24" name="Google Shape;452;p33">
            <a:extLst>
              <a:ext uri="{FF2B5EF4-FFF2-40B4-BE49-F238E27FC236}">
                <a16:creationId xmlns:a16="http://schemas.microsoft.com/office/drawing/2014/main" id="{AC33828D-4E1C-5DB7-6A91-514BB1381BDD}"/>
              </a:ext>
            </a:extLst>
          </p:cNvPr>
          <p:cNvSpPr txBox="1"/>
          <p:nvPr/>
        </p:nvSpPr>
        <p:spPr>
          <a:xfrm>
            <a:off x="887850" y="1295400"/>
            <a:ext cx="1824300" cy="584745"/>
          </a:xfrm>
          <a:prstGeom prst="rect">
            <a:avLst/>
          </a:prstGeom>
          <a:noFill/>
          <a:ln>
            <a:noFill/>
          </a:ln>
        </p:spPr>
        <p:txBody>
          <a:bodyPr spcFirstLastPara="1" wrap="square" lIns="91425" tIns="91425" rIns="91425" bIns="91425" anchor="t" anchorCtr="0">
            <a:spAutoFit/>
          </a:bodyPr>
          <a:lstStyle/>
          <a:p>
            <a:pPr algn="ctr">
              <a:spcBef>
                <a:spcPts val="0"/>
              </a:spcBef>
              <a:spcAft>
                <a:spcPts val="0"/>
              </a:spcAft>
            </a:pPr>
            <a:r>
              <a:rPr lang="en-GB" sz="2600" b="1" dirty="0" err="1">
                <a:ea typeface="Nunito"/>
                <a:cs typeface="Nunito"/>
                <a:sym typeface="Nunito"/>
              </a:rPr>
              <a:t>GenASM</a:t>
            </a:r>
            <a:endParaRPr sz="2600" b="1" dirty="0">
              <a:ea typeface="Nunito"/>
              <a:cs typeface="Nunito"/>
              <a:sym typeface="Nunito"/>
            </a:endParaRPr>
          </a:p>
        </p:txBody>
      </p:sp>
      <p:sp>
        <p:nvSpPr>
          <p:cNvPr id="25" name="Google Shape;453;p33">
            <a:extLst>
              <a:ext uri="{FF2B5EF4-FFF2-40B4-BE49-F238E27FC236}">
                <a16:creationId xmlns:a16="http://schemas.microsoft.com/office/drawing/2014/main" id="{F53BD6A5-FC6D-BB2F-EECF-1FA141298089}"/>
              </a:ext>
            </a:extLst>
          </p:cNvPr>
          <p:cNvSpPr txBox="1"/>
          <p:nvPr/>
        </p:nvSpPr>
        <p:spPr>
          <a:xfrm>
            <a:off x="6355000" y="1295400"/>
            <a:ext cx="1762800" cy="584745"/>
          </a:xfrm>
          <a:prstGeom prst="rect">
            <a:avLst/>
          </a:prstGeom>
          <a:noFill/>
          <a:ln>
            <a:noFill/>
          </a:ln>
        </p:spPr>
        <p:txBody>
          <a:bodyPr spcFirstLastPara="1" wrap="square" lIns="91425" tIns="91425" rIns="91425" bIns="91425" anchor="t" anchorCtr="0">
            <a:spAutoFit/>
          </a:bodyPr>
          <a:lstStyle/>
          <a:p>
            <a:pPr algn="ctr">
              <a:spcBef>
                <a:spcPts val="0"/>
              </a:spcBef>
              <a:spcAft>
                <a:spcPts val="0"/>
              </a:spcAft>
            </a:pPr>
            <a:r>
              <a:rPr lang="en-GB" sz="2600" b="1" dirty="0">
                <a:ea typeface="Nunito"/>
                <a:cs typeface="Nunito"/>
                <a:sym typeface="Nunito"/>
              </a:rPr>
              <a:t>Scrooge</a:t>
            </a:r>
            <a:endParaRPr sz="2600" b="1" dirty="0">
              <a:ea typeface="Nunito"/>
              <a:cs typeface="Nunito"/>
              <a:sym typeface="Nunito"/>
            </a:endParaRPr>
          </a:p>
        </p:txBody>
      </p:sp>
      <p:sp>
        <p:nvSpPr>
          <p:cNvPr id="26" name="Google Shape;455;p33">
            <a:extLst>
              <a:ext uri="{FF2B5EF4-FFF2-40B4-BE49-F238E27FC236}">
                <a16:creationId xmlns:a16="http://schemas.microsoft.com/office/drawing/2014/main" id="{FCA8A8A9-177E-016C-F4A5-136B98B15876}"/>
              </a:ext>
            </a:extLst>
          </p:cNvPr>
          <p:cNvSpPr txBox="1"/>
          <p:nvPr/>
        </p:nvSpPr>
        <p:spPr>
          <a:xfrm>
            <a:off x="-37796" y="1819725"/>
            <a:ext cx="3695396" cy="708000"/>
          </a:xfrm>
          <a:prstGeom prst="rect">
            <a:avLst/>
          </a:prstGeom>
          <a:noFill/>
          <a:ln>
            <a:noFill/>
          </a:ln>
        </p:spPr>
        <p:txBody>
          <a:bodyPr spcFirstLastPara="1" wrap="square" lIns="91425" tIns="45700" rIns="91425" bIns="45700" anchor="t" anchorCtr="0">
            <a:spAutoFit/>
          </a:bodyPr>
          <a:lstStyle/>
          <a:p>
            <a:pPr>
              <a:spcBef>
                <a:spcPts val="0"/>
              </a:spcBef>
              <a:spcAft>
                <a:spcPts val="0"/>
              </a:spcAft>
            </a:pPr>
            <a:r>
              <a:rPr lang="en-GB" sz="2000" dirty="0">
                <a:ea typeface="Nunito"/>
                <a:cs typeface="Nunito"/>
                <a:sym typeface="Nunito"/>
              </a:rPr>
              <a:t>S</a:t>
            </a:r>
            <a:r>
              <a:rPr lang="en-GB" sz="2000" dirty="0">
                <a:solidFill>
                  <a:srgbClr val="000000"/>
                </a:solidFill>
                <a:ea typeface="Nunito"/>
                <a:cs typeface="Nunito"/>
                <a:sym typeface="Nunito"/>
              </a:rPr>
              <a:t>tores </a:t>
            </a:r>
            <a:r>
              <a:rPr lang="en-GB" sz="2000" b="1" dirty="0">
                <a:solidFill>
                  <a:srgbClr val="C00000"/>
                </a:solidFill>
                <a:ea typeface="Nunito"/>
                <a:cs typeface="Nunito"/>
                <a:sym typeface="Nunito"/>
              </a:rPr>
              <a:t>3 edges </a:t>
            </a:r>
            <a:r>
              <a:rPr lang="en-GB" sz="2000" dirty="0">
                <a:solidFill>
                  <a:srgbClr val="000000"/>
                </a:solidFill>
                <a:ea typeface="Nunito"/>
                <a:cs typeface="Nunito"/>
                <a:sym typeface="Nunito"/>
              </a:rPr>
              <a:t>per table entry </a:t>
            </a:r>
            <a:r>
              <a:rPr lang="en-GB" sz="2000" b="1" dirty="0">
                <a:solidFill>
                  <a:srgbClr val="000000"/>
                </a:solidFill>
                <a:ea typeface="Nunito"/>
                <a:cs typeface="Nunito"/>
                <a:sym typeface="Nunito"/>
              </a:rPr>
              <a:t>for traceback</a:t>
            </a:r>
            <a:endParaRPr sz="2000" dirty="0">
              <a:ea typeface="Nunito"/>
              <a:cs typeface="Nunito"/>
              <a:sym typeface="Nunito"/>
            </a:endParaRPr>
          </a:p>
        </p:txBody>
      </p:sp>
      <p:sp>
        <p:nvSpPr>
          <p:cNvPr id="27" name="Google Shape;456;p33">
            <a:extLst>
              <a:ext uri="{FF2B5EF4-FFF2-40B4-BE49-F238E27FC236}">
                <a16:creationId xmlns:a16="http://schemas.microsoft.com/office/drawing/2014/main" id="{0F85B686-FB63-BD45-6668-8ACC51CC906B}"/>
              </a:ext>
            </a:extLst>
          </p:cNvPr>
          <p:cNvSpPr txBox="1"/>
          <p:nvPr/>
        </p:nvSpPr>
        <p:spPr>
          <a:xfrm>
            <a:off x="5477050" y="1819725"/>
            <a:ext cx="3518700" cy="708000"/>
          </a:xfrm>
          <a:prstGeom prst="rect">
            <a:avLst/>
          </a:prstGeom>
          <a:noFill/>
          <a:ln>
            <a:noFill/>
          </a:ln>
        </p:spPr>
        <p:txBody>
          <a:bodyPr spcFirstLastPara="1" wrap="square" lIns="91425" tIns="45700" rIns="91425" bIns="45700" anchor="t" anchorCtr="0">
            <a:spAutoFit/>
          </a:bodyPr>
          <a:lstStyle/>
          <a:p>
            <a:pPr>
              <a:spcBef>
                <a:spcPts val="0"/>
              </a:spcBef>
              <a:spcAft>
                <a:spcPts val="0"/>
              </a:spcAft>
            </a:pPr>
            <a:r>
              <a:rPr lang="en-GB" sz="2000" dirty="0">
                <a:ea typeface="Nunito"/>
                <a:cs typeface="Nunito"/>
                <a:sym typeface="Nunito"/>
              </a:rPr>
              <a:t>Stores table </a:t>
            </a:r>
            <a:r>
              <a:rPr lang="en-GB" sz="2000" b="1" dirty="0">
                <a:solidFill>
                  <a:srgbClr val="0070C0"/>
                </a:solidFill>
                <a:ea typeface="Nunito"/>
                <a:cs typeface="Nunito"/>
                <a:sym typeface="Nunito"/>
              </a:rPr>
              <a:t>entries</a:t>
            </a:r>
            <a:r>
              <a:rPr lang="en-GB" sz="2000" dirty="0">
                <a:ea typeface="Nunito"/>
                <a:cs typeface="Nunito"/>
                <a:sym typeface="Nunito"/>
              </a:rPr>
              <a:t> directly,</a:t>
            </a:r>
            <a:br>
              <a:rPr lang="en-GB" sz="2000" dirty="0">
                <a:ea typeface="Nunito"/>
                <a:cs typeface="Nunito"/>
                <a:sym typeface="Nunito"/>
              </a:rPr>
            </a:br>
            <a:r>
              <a:rPr lang="en-GB" sz="2000" dirty="0">
                <a:ea typeface="Nunito"/>
                <a:cs typeface="Nunito"/>
                <a:sym typeface="Nunito"/>
              </a:rPr>
              <a:t>edges are </a:t>
            </a:r>
            <a:r>
              <a:rPr lang="en-GB" sz="2000" b="1" dirty="0">
                <a:ea typeface="Nunito"/>
                <a:cs typeface="Nunito"/>
                <a:sym typeface="Nunito"/>
              </a:rPr>
              <a:t>regenerated</a:t>
            </a:r>
            <a:endParaRPr sz="2000" dirty="0">
              <a:ea typeface="Nunito"/>
              <a:cs typeface="Nunito"/>
              <a:sym typeface="Nunito"/>
            </a:endParaRPr>
          </a:p>
        </p:txBody>
      </p:sp>
      <p:sp>
        <p:nvSpPr>
          <p:cNvPr id="2" name="Rectangle 1">
            <a:extLst>
              <a:ext uri="{FF2B5EF4-FFF2-40B4-BE49-F238E27FC236}">
                <a16:creationId xmlns:a16="http://schemas.microsoft.com/office/drawing/2014/main" id="{E93407F8-4CD6-6368-2295-4C85885FD479}"/>
              </a:ext>
            </a:extLst>
          </p:cNvPr>
          <p:cNvSpPr/>
          <p:nvPr/>
        </p:nvSpPr>
        <p:spPr>
          <a:xfrm>
            <a:off x="6400800" y="2539917"/>
            <a:ext cx="304800" cy="152400"/>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l"/>
            <a:endParaRPr lang="en-US" sz="2200" dirty="0" err="1">
              <a:solidFill>
                <a:schemeClr val="tx1"/>
              </a:solidFill>
              <a:latin typeface="Nunito" pitchFamily="2" charset="0"/>
            </a:endParaRPr>
          </a:p>
        </p:txBody>
      </p:sp>
      <p:sp>
        <p:nvSpPr>
          <p:cNvPr id="15" name="TextBox 14">
            <a:extLst>
              <a:ext uri="{FF2B5EF4-FFF2-40B4-BE49-F238E27FC236}">
                <a16:creationId xmlns:a16="http://schemas.microsoft.com/office/drawing/2014/main" id="{8DCAC174-ECB6-1DDC-6776-DD843FC6E176}"/>
              </a:ext>
            </a:extLst>
          </p:cNvPr>
          <p:cNvSpPr txBox="1"/>
          <p:nvPr/>
        </p:nvSpPr>
        <p:spPr>
          <a:xfrm>
            <a:off x="1733947" y="6324601"/>
            <a:ext cx="5676106" cy="584775"/>
          </a:xfrm>
          <a:prstGeom prst="rect">
            <a:avLst/>
          </a:prstGeom>
          <a:noFill/>
        </p:spPr>
        <p:txBody>
          <a:bodyPr wrap="square" rtlCol="0">
            <a:spAutoFit/>
          </a:bodyPr>
          <a:lstStyle/>
          <a:p>
            <a:pPr algn="ctr"/>
            <a:r>
              <a:rPr lang="en-US" sz="1600" dirty="0"/>
              <a:t>Lindegger+, ”</a:t>
            </a:r>
            <a:r>
              <a:rPr lang="en-US" sz="1600" dirty="0">
                <a:hlinkClick r:id="rId5"/>
              </a:rPr>
              <a:t>Algorithmic Improvement and GPU Acceleration of the </a:t>
            </a:r>
            <a:r>
              <a:rPr lang="en-US" sz="1600" dirty="0" err="1">
                <a:hlinkClick r:id="rId5"/>
              </a:rPr>
              <a:t>GenASM</a:t>
            </a:r>
            <a:r>
              <a:rPr lang="en-US" sz="1600" dirty="0">
                <a:hlinkClick r:id="rId5"/>
              </a:rPr>
              <a:t> Algorithm</a:t>
            </a:r>
            <a:r>
              <a:rPr lang="en-US" sz="1600" dirty="0"/>
              <a:t>“, </a:t>
            </a:r>
            <a:r>
              <a:rPr lang="en-US" sz="1600" dirty="0" err="1"/>
              <a:t>HiCOMB</a:t>
            </a:r>
            <a:r>
              <a:rPr lang="en-US" sz="1600" dirty="0"/>
              <a:t> 2022</a:t>
            </a:r>
          </a:p>
        </p:txBody>
      </p:sp>
      <p:sp>
        <p:nvSpPr>
          <p:cNvPr id="17" name="Slide Number Placeholder 3">
            <a:extLst>
              <a:ext uri="{FF2B5EF4-FFF2-40B4-BE49-F238E27FC236}">
                <a16:creationId xmlns:a16="http://schemas.microsoft.com/office/drawing/2014/main" id="{B624E3BC-5565-101B-FDE8-7908E1E5B6DE}"/>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37</a:t>
            </a:fld>
            <a:endParaRPr lang="en-US" altLang="en-US" dirty="0"/>
          </a:p>
        </p:txBody>
      </p:sp>
    </p:spTree>
    <p:extLst>
      <p:ext uri="{BB962C8B-B14F-4D97-AF65-F5344CB8AC3E}">
        <p14:creationId xmlns:p14="http://schemas.microsoft.com/office/powerpoint/2010/main" val="1307676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P spid="23" grpId="0" animBg="1"/>
      <p:bldP spid="25" grpId="0"/>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8C512E7-4DA5-81EE-7BAB-842D615DEFE1}"/>
              </a:ext>
            </a:extLst>
          </p:cNvPr>
          <p:cNvSpPr>
            <a:spLocks noGrp="1"/>
          </p:cNvSpPr>
          <p:nvPr>
            <p:ph type="title"/>
          </p:nvPr>
        </p:nvSpPr>
        <p:spPr>
          <a:xfrm>
            <a:off x="0" y="0"/>
            <a:ext cx="9144000" cy="1079823"/>
          </a:xfrm>
        </p:spPr>
        <p:txBody>
          <a:bodyPr anchor="t"/>
          <a:lstStyle/>
          <a:p>
            <a:r>
              <a:rPr lang="en-US" sz="2800" dirty="0"/>
              <a:t>Algorithmic Improvement 2:</a:t>
            </a:r>
            <a:br>
              <a:rPr lang="en-US" sz="2800" dirty="0"/>
            </a:br>
            <a:r>
              <a:rPr lang="en-GB" sz="2800" u="sng" dirty="0"/>
              <a:t>D</a:t>
            </a:r>
            <a:r>
              <a:rPr lang="en-GB" sz="2800" dirty="0"/>
              <a:t>iscard </a:t>
            </a:r>
            <a:r>
              <a:rPr lang="en-GB" sz="2800" u="sng" dirty="0"/>
              <a:t>E</a:t>
            </a:r>
            <a:r>
              <a:rPr lang="en-GB" sz="2800" dirty="0"/>
              <a:t>ntries </a:t>
            </a:r>
            <a:r>
              <a:rPr lang="en-GB" sz="2800" u="sng" dirty="0"/>
              <a:t>N</a:t>
            </a:r>
            <a:r>
              <a:rPr lang="en-GB" sz="2800" dirty="0"/>
              <a:t>ot used by </a:t>
            </a:r>
            <a:r>
              <a:rPr lang="en-GB" sz="2800" u="sng" dirty="0"/>
              <a:t>T</a:t>
            </a:r>
            <a:r>
              <a:rPr lang="en-GB" sz="2800" dirty="0"/>
              <a:t>raceback (DENT)</a:t>
            </a:r>
            <a:endParaRPr lang="en-US" sz="2800" dirty="0"/>
          </a:p>
        </p:txBody>
      </p:sp>
      <p:sp>
        <p:nvSpPr>
          <p:cNvPr id="11" name="Google Shape;491;p36">
            <a:extLst>
              <a:ext uri="{FF2B5EF4-FFF2-40B4-BE49-F238E27FC236}">
                <a16:creationId xmlns:a16="http://schemas.microsoft.com/office/drawing/2014/main" id="{7939EF41-F0A0-4E4E-9324-27EC13F6C1BF}"/>
              </a:ext>
            </a:extLst>
          </p:cNvPr>
          <p:cNvSpPr/>
          <p:nvPr/>
        </p:nvSpPr>
        <p:spPr>
          <a:xfrm>
            <a:off x="751954" y="1066800"/>
            <a:ext cx="7640042" cy="4168308"/>
          </a:xfrm>
          <a:prstGeom prst="roundRect">
            <a:avLst>
              <a:gd name="adj" fmla="val 5112"/>
            </a:avLst>
          </a:prstGeom>
          <a:solidFill>
            <a:srgbClr val="EFEFEF"/>
          </a:solidFill>
          <a:ln w="9525"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a:spcBef>
                <a:spcPts val="0"/>
              </a:spcBef>
              <a:spcAft>
                <a:spcPts val="0"/>
              </a:spcAft>
            </a:pPr>
            <a:endParaRPr/>
          </a:p>
        </p:txBody>
      </p:sp>
      <p:sp>
        <p:nvSpPr>
          <p:cNvPr id="13" name="Google Shape;493;p36">
            <a:extLst>
              <a:ext uri="{FF2B5EF4-FFF2-40B4-BE49-F238E27FC236}">
                <a16:creationId xmlns:a16="http://schemas.microsoft.com/office/drawing/2014/main" id="{D1663154-D189-22A1-D3DE-DD1B7C893065}"/>
              </a:ext>
            </a:extLst>
          </p:cNvPr>
          <p:cNvSpPr txBox="1"/>
          <p:nvPr/>
        </p:nvSpPr>
        <p:spPr>
          <a:xfrm>
            <a:off x="838200" y="1066800"/>
            <a:ext cx="7532700" cy="430847"/>
          </a:xfrm>
          <a:prstGeom prst="rect">
            <a:avLst/>
          </a:prstGeom>
          <a:noFill/>
          <a:ln>
            <a:noFill/>
          </a:ln>
        </p:spPr>
        <p:txBody>
          <a:bodyPr spcFirstLastPara="1" wrap="square" lIns="91425" tIns="45700" rIns="91425" bIns="45700" anchor="t" anchorCtr="0">
            <a:spAutoFit/>
          </a:bodyPr>
          <a:lstStyle/>
          <a:p>
            <a:pPr>
              <a:spcBef>
                <a:spcPts val="0"/>
              </a:spcBef>
              <a:spcAft>
                <a:spcPts val="0"/>
              </a:spcAft>
            </a:pPr>
            <a:r>
              <a:rPr lang="en-GB" sz="2200" dirty="0" err="1">
                <a:ea typeface="Nunito"/>
                <a:cs typeface="Nunito"/>
                <a:sym typeface="Nunito"/>
              </a:rPr>
              <a:t>GenASM’s</a:t>
            </a:r>
            <a:r>
              <a:rPr lang="en-GB" sz="2200" dirty="0">
                <a:ea typeface="Nunito"/>
                <a:cs typeface="Nunito"/>
                <a:sym typeface="Nunito"/>
              </a:rPr>
              <a:t> </a:t>
            </a:r>
            <a:r>
              <a:rPr lang="en-GB" sz="2200" b="1" dirty="0">
                <a:solidFill>
                  <a:srgbClr val="0070C0"/>
                </a:solidFill>
                <a:ea typeface="Nunito"/>
                <a:cs typeface="Nunito"/>
                <a:sym typeface="Nunito"/>
              </a:rPr>
              <a:t>traceback</a:t>
            </a:r>
            <a:r>
              <a:rPr lang="en-GB" sz="2200" dirty="0">
                <a:ea typeface="Nunito"/>
                <a:cs typeface="Nunito"/>
                <a:sym typeface="Nunito"/>
              </a:rPr>
              <a:t> does </a:t>
            </a:r>
            <a:r>
              <a:rPr lang="en-GB" sz="2200" b="1" dirty="0">
                <a:solidFill>
                  <a:srgbClr val="C00000"/>
                </a:solidFill>
                <a:ea typeface="Nunito"/>
                <a:cs typeface="Nunito"/>
                <a:sym typeface="Nunito"/>
              </a:rPr>
              <a:t>not cross</a:t>
            </a:r>
            <a:r>
              <a:rPr lang="en-GB" sz="2200" dirty="0">
                <a:ea typeface="Nunito"/>
                <a:cs typeface="Nunito"/>
                <a:sym typeface="Nunito"/>
              </a:rPr>
              <a:t> the </a:t>
            </a:r>
            <a:r>
              <a:rPr lang="en-GB" sz="2200" b="1" dirty="0">
                <a:solidFill>
                  <a:srgbClr val="C00000"/>
                </a:solidFill>
                <a:ea typeface="Nunito"/>
                <a:cs typeface="Nunito"/>
                <a:sym typeface="Nunito"/>
              </a:rPr>
              <a:t>entire table</a:t>
            </a:r>
            <a:endParaRPr sz="2200" dirty="0">
              <a:ea typeface="Nunito"/>
              <a:cs typeface="Nunito"/>
              <a:sym typeface="Nunito"/>
            </a:endParaRPr>
          </a:p>
        </p:txBody>
      </p:sp>
      <p:pic>
        <p:nvPicPr>
          <p:cNvPr id="12" name="Google Shape;492;p36">
            <a:extLst>
              <a:ext uri="{FF2B5EF4-FFF2-40B4-BE49-F238E27FC236}">
                <a16:creationId xmlns:a16="http://schemas.microsoft.com/office/drawing/2014/main" id="{62A9817E-3C38-55F8-14FD-B13F5AFBA84E}"/>
              </a:ext>
            </a:extLst>
          </p:cNvPr>
          <p:cNvPicPr preferRelativeResize="0"/>
          <p:nvPr/>
        </p:nvPicPr>
        <p:blipFill rotWithShape="1">
          <a:blip r:embed="rId3">
            <a:alphaModFix/>
          </a:blip>
          <a:srcRect/>
          <a:stretch/>
        </p:blipFill>
        <p:spPr>
          <a:xfrm>
            <a:off x="1828749" y="1942451"/>
            <a:ext cx="5486452" cy="3214410"/>
          </a:xfrm>
          <a:prstGeom prst="rect">
            <a:avLst/>
          </a:prstGeom>
          <a:noFill/>
          <a:ln>
            <a:noFill/>
          </a:ln>
        </p:spPr>
      </p:pic>
      <p:pic>
        <p:nvPicPr>
          <p:cNvPr id="14" name="Google Shape;494;p36" descr="Image result for false vector">
            <a:extLst>
              <a:ext uri="{FF2B5EF4-FFF2-40B4-BE49-F238E27FC236}">
                <a16:creationId xmlns:a16="http://schemas.microsoft.com/office/drawing/2014/main" id="{92393481-64CE-1001-3760-DB3269B16F37}"/>
              </a:ext>
            </a:extLst>
          </p:cNvPr>
          <p:cNvPicPr preferRelativeResize="0"/>
          <p:nvPr/>
        </p:nvPicPr>
        <p:blipFill rotWithShape="1">
          <a:blip r:embed="rId4">
            <a:alphaModFix/>
          </a:blip>
          <a:srcRect/>
          <a:stretch/>
        </p:blipFill>
        <p:spPr>
          <a:xfrm>
            <a:off x="5214595" y="2674505"/>
            <a:ext cx="1945070" cy="1945039"/>
          </a:xfrm>
          <a:prstGeom prst="rect">
            <a:avLst/>
          </a:prstGeom>
          <a:noFill/>
          <a:ln>
            <a:noFill/>
          </a:ln>
        </p:spPr>
      </p:pic>
      <p:sp>
        <p:nvSpPr>
          <p:cNvPr id="15" name="Google Shape;495;p36">
            <a:extLst>
              <a:ext uri="{FF2B5EF4-FFF2-40B4-BE49-F238E27FC236}">
                <a16:creationId xmlns:a16="http://schemas.microsoft.com/office/drawing/2014/main" id="{A91CF587-BA97-C736-3A2C-A51CD8E5E439}"/>
              </a:ext>
            </a:extLst>
          </p:cNvPr>
          <p:cNvSpPr/>
          <p:nvPr/>
        </p:nvSpPr>
        <p:spPr>
          <a:xfrm rot="2700000">
            <a:off x="3813814" y="2720275"/>
            <a:ext cx="344775" cy="344775"/>
          </a:xfrm>
          <a:prstGeom prst="mathPlus">
            <a:avLst>
              <a:gd name="adj1" fmla="val 10000"/>
            </a:avLst>
          </a:prstGeom>
          <a:solidFill>
            <a:srgbClr val="FF0000"/>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a:spcBef>
                <a:spcPts val="0"/>
              </a:spcBef>
              <a:spcAft>
                <a:spcPts val="0"/>
              </a:spcAft>
            </a:pPr>
            <a:endParaRPr/>
          </a:p>
        </p:txBody>
      </p:sp>
      <p:sp>
        <p:nvSpPr>
          <p:cNvPr id="16" name="Google Shape;496;p36">
            <a:extLst>
              <a:ext uri="{FF2B5EF4-FFF2-40B4-BE49-F238E27FC236}">
                <a16:creationId xmlns:a16="http://schemas.microsoft.com/office/drawing/2014/main" id="{7DEEF878-9377-862A-1270-8D6622527A93}"/>
              </a:ext>
            </a:extLst>
          </p:cNvPr>
          <p:cNvSpPr/>
          <p:nvPr/>
        </p:nvSpPr>
        <p:spPr>
          <a:xfrm rot="2700000">
            <a:off x="4591619" y="2720275"/>
            <a:ext cx="344775" cy="344775"/>
          </a:xfrm>
          <a:prstGeom prst="mathPlus">
            <a:avLst>
              <a:gd name="adj1" fmla="val 10000"/>
            </a:avLst>
          </a:prstGeom>
          <a:solidFill>
            <a:srgbClr val="FF0000"/>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a:spcBef>
                <a:spcPts val="0"/>
              </a:spcBef>
              <a:spcAft>
                <a:spcPts val="0"/>
              </a:spcAft>
            </a:pPr>
            <a:endParaRPr/>
          </a:p>
        </p:txBody>
      </p:sp>
      <p:sp>
        <p:nvSpPr>
          <p:cNvPr id="17" name="Google Shape;497;p36">
            <a:extLst>
              <a:ext uri="{FF2B5EF4-FFF2-40B4-BE49-F238E27FC236}">
                <a16:creationId xmlns:a16="http://schemas.microsoft.com/office/drawing/2014/main" id="{98A3BAC1-2B3B-2DE1-2327-DB95DC030FA1}"/>
              </a:ext>
            </a:extLst>
          </p:cNvPr>
          <p:cNvSpPr/>
          <p:nvPr/>
        </p:nvSpPr>
        <p:spPr>
          <a:xfrm rot="2700000">
            <a:off x="4591619" y="3123138"/>
            <a:ext cx="344775" cy="344775"/>
          </a:xfrm>
          <a:prstGeom prst="mathPlus">
            <a:avLst>
              <a:gd name="adj1" fmla="val 10000"/>
            </a:avLst>
          </a:prstGeom>
          <a:solidFill>
            <a:srgbClr val="FF0000"/>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a:spcBef>
                <a:spcPts val="0"/>
              </a:spcBef>
              <a:spcAft>
                <a:spcPts val="0"/>
              </a:spcAft>
            </a:pPr>
            <a:endParaRPr/>
          </a:p>
        </p:txBody>
      </p:sp>
      <p:sp>
        <p:nvSpPr>
          <p:cNvPr id="18" name="Google Shape;498;p36">
            <a:extLst>
              <a:ext uri="{FF2B5EF4-FFF2-40B4-BE49-F238E27FC236}">
                <a16:creationId xmlns:a16="http://schemas.microsoft.com/office/drawing/2014/main" id="{E234DDC9-D920-385B-F961-D6EC003793F3}"/>
              </a:ext>
            </a:extLst>
          </p:cNvPr>
          <p:cNvSpPr/>
          <p:nvPr/>
        </p:nvSpPr>
        <p:spPr>
          <a:xfrm rot="2700000">
            <a:off x="3813814" y="3523730"/>
            <a:ext cx="344775" cy="344775"/>
          </a:xfrm>
          <a:prstGeom prst="mathPlus">
            <a:avLst>
              <a:gd name="adj1" fmla="val 10000"/>
            </a:avLst>
          </a:prstGeom>
          <a:solidFill>
            <a:srgbClr val="FF0000"/>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a:spcBef>
                <a:spcPts val="0"/>
              </a:spcBef>
              <a:spcAft>
                <a:spcPts val="0"/>
              </a:spcAft>
            </a:pPr>
            <a:endParaRPr/>
          </a:p>
        </p:txBody>
      </p:sp>
      <p:sp>
        <p:nvSpPr>
          <p:cNvPr id="19" name="Google Shape;499;p36">
            <a:extLst>
              <a:ext uri="{FF2B5EF4-FFF2-40B4-BE49-F238E27FC236}">
                <a16:creationId xmlns:a16="http://schemas.microsoft.com/office/drawing/2014/main" id="{D7AC5B0D-DE4E-01EF-AA4B-67D333D90BDC}"/>
              </a:ext>
            </a:extLst>
          </p:cNvPr>
          <p:cNvSpPr/>
          <p:nvPr/>
        </p:nvSpPr>
        <p:spPr>
          <a:xfrm rot="2700000">
            <a:off x="4591619" y="3523730"/>
            <a:ext cx="344775" cy="344775"/>
          </a:xfrm>
          <a:prstGeom prst="mathPlus">
            <a:avLst>
              <a:gd name="adj1" fmla="val 10000"/>
            </a:avLst>
          </a:prstGeom>
          <a:solidFill>
            <a:srgbClr val="FF0000"/>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a:spcBef>
                <a:spcPts val="0"/>
              </a:spcBef>
              <a:spcAft>
                <a:spcPts val="0"/>
              </a:spcAft>
            </a:pPr>
            <a:endParaRPr/>
          </a:p>
        </p:txBody>
      </p:sp>
      <p:sp>
        <p:nvSpPr>
          <p:cNvPr id="20" name="Google Shape;500;p36">
            <a:extLst>
              <a:ext uri="{FF2B5EF4-FFF2-40B4-BE49-F238E27FC236}">
                <a16:creationId xmlns:a16="http://schemas.microsoft.com/office/drawing/2014/main" id="{B54EA524-4DAE-4328-1021-58BF3FE93E6A}"/>
              </a:ext>
            </a:extLst>
          </p:cNvPr>
          <p:cNvSpPr/>
          <p:nvPr/>
        </p:nvSpPr>
        <p:spPr>
          <a:xfrm rot="2700000">
            <a:off x="3813814" y="3940851"/>
            <a:ext cx="344775" cy="344775"/>
          </a:xfrm>
          <a:prstGeom prst="mathPlus">
            <a:avLst>
              <a:gd name="adj1" fmla="val 10000"/>
            </a:avLst>
          </a:prstGeom>
          <a:solidFill>
            <a:srgbClr val="FF0000"/>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a:spcBef>
                <a:spcPts val="0"/>
              </a:spcBef>
              <a:spcAft>
                <a:spcPts val="0"/>
              </a:spcAft>
            </a:pPr>
            <a:endParaRPr/>
          </a:p>
        </p:txBody>
      </p:sp>
      <p:sp>
        <p:nvSpPr>
          <p:cNvPr id="23" name="Google Shape;501;p36">
            <a:extLst>
              <a:ext uri="{FF2B5EF4-FFF2-40B4-BE49-F238E27FC236}">
                <a16:creationId xmlns:a16="http://schemas.microsoft.com/office/drawing/2014/main" id="{ABB20E85-0CAE-0978-C648-8C04B0A4C044}"/>
              </a:ext>
            </a:extLst>
          </p:cNvPr>
          <p:cNvSpPr/>
          <p:nvPr/>
        </p:nvSpPr>
        <p:spPr>
          <a:xfrm rot="2700000">
            <a:off x="4591619" y="3940851"/>
            <a:ext cx="344775" cy="344775"/>
          </a:xfrm>
          <a:prstGeom prst="mathPlus">
            <a:avLst>
              <a:gd name="adj1" fmla="val 10000"/>
            </a:avLst>
          </a:prstGeom>
          <a:solidFill>
            <a:srgbClr val="FF0000"/>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a:spcBef>
                <a:spcPts val="0"/>
              </a:spcBef>
              <a:spcAft>
                <a:spcPts val="0"/>
              </a:spcAft>
            </a:pPr>
            <a:endParaRPr/>
          </a:p>
        </p:txBody>
      </p:sp>
      <p:sp>
        <p:nvSpPr>
          <p:cNvPr id="25" name="Google Shape;502;p36">
            <a:extLst>
              <a:ext uri="{FF2B5EF4-FFF2-40B4-BE49-F238E27FC236}">
                <a16:creationId xmlns:a16="http://schemas.microsoft.com/office/drawing/2014/main" id="{4363211E-AFD5-BECF-5ACC-A104B8DE2FA5}"/>
              </a:ext>
            </a:extLst>
          </p:cNvPr>
          <p:cNvSpPr/>
          <p:nvPr/>
        </p:nvSpPr>
        <p:spPr>
          <a:xfrm rot="2700000">
            <a:off x="3813814" y="4342306"/>
            <a:ext cx="344775" cy="344775"/>
          </a:xfrm>
          <a:prstGeom prst="mathPlus">
            <a:avLst>
              <a:gd name="adj1" fmla="val 10000"/>
            </a:avLst>
          </a:prstGeom>
          <a:solidFill>
            <a:srgbClr val="FF0000"/>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a:spcBef>
                <a:spcPts val="0"/>
              </a:spcBef>
              <a:spcAft>
                <a:spcPts val="0"/>
              </a:spcAft>
            </a:pPr>
            <a:endParaRPr/>
          </a:p>
        </p:txBody>
      </p:sp>
      <p:sp>
        <p:nvSpPr>
          <p:cNvPr id="27" name="Google Shape;503;p36">
            <a:extLst>
              <a:ext uri="{FF2B5EF4-FFF2-40B4-BE49-F238E27FC236}">
                <a16:creationId xmlns:a16="http://schemas.microsoft.com/office/drawing/2014/main" id="{D4190F05-9B32-F731-2F4D-26F0583A1E61}"/>
              </a:ext>
            </a:extLst>
          </p:cNvPr>
          <p:cNvSpPr/>
          <p:nvPr/>
        </p:nvSpPr>
        <p:spPr>
          <a:xfrm rot="2700000">
            <a:off x="4591619" y="4342306"/>
            <a:ext cx="344775" cy="344775"/>
          </a:xfrm>
          <a:prstGeom prst="mathPlus">
            <a:avLst>
              <a:gd name="adj1" fmla="val 10000"/>
            </a:avLst>
          </a:prstGeom>
          <a:solidFill>
            <a:srgbClr val="FF0000"/>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a:spcBef>
                <a:spcPts val="0"/>
              </a:spcBef>
              <a:spcAft>
                <a:spcPts val="0"/>
              </a:spcAft>
            </a:pPr>
            <a:endParaRPr/>
          </a:p>
        </p:txBody>
      </p:sp>
      <p:sp>
        <p:nvSpPr>
          <p:cNvPr id="29" name="Google Shape;454;p33">
            <a:extLst>
              <a:ext uri="{FF2B5EF4-FFF2-40B4-BE49-F238E27FC236}">
                <a16:creationId xmlns:a16="http://schemas.microsoft.com/office/drawing/2014/main" id="{B383E717-9F00-9009-067D-3CDCBF110494}"/>
              </a:ext>
            </a:extLst>
          </p:cNvPr>
          <p:cNvSpPr/>
          <p:nvPr/>
        </p:nvSpPr>
        <p:spPr>
          <a:xfrm>
            <a:off x="0" y="5410200"/>
            <a:ext cx="9144000" cy="856252"/>
          </a:xfrm>
          <a:prstGeom prst="rect">
            <a:avLst/>
          </a:prstGeom>
          <a:solidFill>
            <a:schemeClr val="accent6">
              <a:lumMod val="20000"/>
              <a:lumOff val="80000"/>
            </a:schemeClr>
          </a:solidFill>
          <a:ln>
            <a:noFill/>
          </a:ln>
        </p:spPr>
        <p:txBody>
          <a:bodyPr spcFirstLastPara="1" wrap="square" lIns="91425" tIns="91425" rIns="91425" bIns="91425" anchor="ctr" anchorCtr="0">
            <a:noAutofit/>
          </a:bodyPr>
          <a:lstStyle/>
          <a:p>
            <a:pPr algn="ctr">
              <a:spcBef>
                <a:spcPts val="0"/>
              </a:spcBef>
              <a:spcAft>
                <a:spcPts val="0"/>
              </a:spcAft>
            </a:pPr>
            <a:r>
              <a:rPr lang="en-GB" sz="2800" dirty="0">
                <a:solidFill>
                  <a:schemeClr val="dk1"/>
                </a:solidFill>
                <a:ea typeface="Nunito"/>
                <a:cs typeface="Nunito"/>
                <a:sym typeface="Nunito"/>
              </a:rPr>
              <a:t> </a:t>
            </a:r>
            <a:r>
              <a:rPr lang="en-GB" sz="2800" b="1" dirty="0">
                <a:solidFill>
                  <a:schemeClr val="dk1"/>
                </a:solidFill>
                <a:ea typeface="Nunito"/>
                <a:cs typeface="Nunito"/>
                <a:sym typeface="Nunito"/>
              </a:rPr>
              <a:t>DENT</a:t>
            </a:r>
            <a:r>
              <a:rPr lang="en-GB" sz="2800" dirty="0">
                <a:solidFill>
                  <a:schemeClr val="dk1"/>
                </a:solidFill>
                <a:ea typeface="Nunito"/>
                <a:cs typeface="Nunito"/>
                <a:sym typeface="Nunito"/>
              </a:rPr>
              <a:t> results in a </a:t>
            </a:r>
            <a:r>
              <a:rPr lang="en-GB" sz="2800" b="1" dirty="0">
                <a:solidFill>
                  <a:srgbClr val="0070C0"/>
                </a:solidFill>
                <a:ea typeface="Nunito"/>
                <a:cs typeface="Nunito"/>
                <a:sym typeface="Nunito"/>
              </a:rPr>
              <a:t>4x reduction </a:t>
            </a:r>
            <a:r>
              <a:rPr lang="en-GB" sz="2800" dirty="0">
                <a:solidFill>
                  <a:schemeClr val="dk1"/>
                </a:solidFill>
                <a:ea typeface="Nunito"/>
                <a:cs typeface="Nunito"/>
                <a:sym typeface="Nunito"/>
              </a:rPr>
              <a:t>in</a:t>
            </a:r>
            <a:br>
              <a:rPr lang="en-GB" sz="2800" dirty="0">
                <a:solidFill>
                  <a:schemeClr val="dk1"/>
                </a:solidFill>
                <a:ea typeface="Nunito"/>
                <a:cs typeface="Nunito"/>
                <a:sym typeface="Nunito"/>
              </a:rPr>
            </a:br>
            <a:r>
              <a:rPr lang="en-GB" sz="2800" b="1" dirty="0">
                <a:solidFill>
                  <a:srgbClr val="C00000"/>
                </a:solidFill>
                <a:ea typeface="Nunito"/>
                <a:cs typeface="Nunito"/>
                <a:sym typeface="Nunito"/>
              </a:rPr>
              <a:t>memory footprint</a:t>
            </a:r>
            <a:r>
              <a:rPr lang="en-GB" sz="2800" dirty="0">
                <a:solidFill>
                  <a:schemeClr val="dk1"/>
                </a:solidFill>
                <a:ea typeface="Nunito"/>
                <a:cs typeface="Nunito"/>
                <a:sym typeface="Nunito"/>
              </a:rPr>
              <a:t> and </a:t>
            </a:r>
            <a:r>
              <a:rPr lang="en-GB" sz="2800" b="1" dirty="0">
                <a:solidFill>
                  <a:srgbClr val="C00000"/>
                </a:solidFill>
                <a:ea typeface="Nunito"/>
                <a:cs typeface="Nunito"/>
                <a:sym typeface="Nunito"/>
              </a:rPr>
              <a:t>data movement</a:t>
            </a:r>
            <a:endParaRPr sz="2800" dirty="0">
              <a:ea typeface="Nunito"/>
              <a:cs typeface="Nunito"/>
              <a:sym typeface="Nunito"/>
            </a:endParaRPr>
          </a:p>
        </p:txBody>
      </p:sp>
      <p:sp>
        <p:nvSpPr>
          <p:cNvPr id="21" name="Google Shape;493;p36">
            <a:extLst>
              <a:ext uri="{FF2B5EF4-FFF2-40B4-BE49-F238E27FC236}">
                <a16:creationId xmlns:a16="http://schemas.microsoft.com/office/drawing/2014/main" id="{D26F2C19-4C63-5065-30B2-CAF2C1788DC3}"/>
              </a:ext>
            </a:extLst>
          </p:cNvPr>
          <p:cNvSpPr txBox="1"/>
          <p:nvPr/>
        </p:nvSpPr>
        <p:spPr>
          <a:xfrm>
            <a:off x="838200" y="1443376"/>
            <a:ext cx="7532700" cy="430847"/>
          </a:xfrm>
          <a:prstGeom prst="rect">
            <a:avLst/>
          </a:prstGeom>
          <a:noFill/>
          <a:ln>
            <a:noFill/>
          </a:ln>
        </p:spPr>
        <p:txBody>
          <a:bodyPr spcFirstLastPara="1" wrap="square" lIns="91425" tIns="45700" rIns="91425" bIns="45700" anchor="t" anchorCtr="0">
            <a:spAutoFit/>
          </a:bodyPr>
          <a:lstStyle/>
          <a:p>
            <a:pPr>
              <a:spcBef>
                <a:spcPts val="0"/>
              </a:spcBef>
              <a:spcAft>
                <a:spcPts val="0"/>
              </a:spcAft>
            </a:pPr>
            <a:r>
              <a:rPr lang="en-GB" sz="2200" b="1" dirty="0">
                <a:ea typeface="Nunito"/>
                <a:cs typeface="Nunito"/>
                <a:sym typeface="Nunito"/>
              </a:rPr>
              <a:t>Scrooge</a:t>
            </a:r>
            <a:r>
              <a:rPr lang="en-GB" sz="2200" dirty="0">
                <a:ea typeface="Nunito"/>
                <a:cs typeface="Nunito"/>
                <a:sym typeface="Nunito"/>
              </a:rPr>
              <a:t> </a:t>
            </a:r>
            <a:r>
              <a:rPr lang="en-GB" sz="2200" b="1" dirty="0">
                <a:solidFill>
                  <a:srgbClr val="0070C0"/>
                </a:solidFill>
                <a:ea typeface="Nunito"/>
                <a:cs typeface="Nunito"/>
                <a:sym typeface="Nunito"/>
              </a:rPr>
              <a:t>discards</a:t>
            </a:r>
            <a:r>
              <a:rPr lang="en-GB" sz="2200" dirty="0">
                <a:ea typeface="Nunito"/>
                <a:cs typeface="Nunito"/>
                <a:sym typeface="Nunito"/>
              </a:rPr>
              <a:t> entries that are </a:t>
            </a:r>
            <a:r>
              <a:rPr lang="en-GB" sz="2200" b="1" dirty="0">
                <a:solidFill>
                  <a:srgbClr val="C00000"/>
                </a:solidFill>
                <a:ea typeface="Nunito"/>
                <a:cs typeface="Nunito"/>
                <a:sym typeface="Nunito"/>
              </a:rPr>
              <a:t>never reached</a:t>
            </a:r>
            <a:endParaRPr sz="2200" dirty="0">
              <a:ea typeface="Nunito"/>
              <a:cs typeface="Nunito"/>
              <a:sym typeface="Nunito"/>
            </a:endParaRPr>
          </a:p>
        </p:txBody>
      </p:sp>
      <p:sp>
        <p:nvSpPr>
          <p:cNvPr id="22" name="TextBox 21">
            <a:extLst>
              <a:ext uri="{FF2B5EF4-FFF2-40B4-BE49-F238E27FC236}">
                <a16:creationId xmlns:a16="http://schemas.microsoft.com/office/drawing/2014/main" id="{D504D308-FA02-88A5-4688-BF3EA8D642AB}"/>
              </a:ext>
            </a:extLst>
          </p:cNvPr>
          <p:cNvSpPr txBox="1"/>
          <p:nvPr/>
        </p:nvSpPr>
        <p:spPr>
          <a:xfrm>
            <a:off x="1733947" y="6324601"/>
            <a:ext cx="5676106" cy="584775"/>
          </a:xfrm>
          <a:prstGeom prst="rect">
            <a:avLst/>
          </a:prstGeom>
          <a:noFill/>
        </p:spPr>
        <p:txBody>
          <a:bodyPr wrap="square" rtlCol="0">
            <a:spAutoFit/>
          </a:bodyPr>
          <a:lstStyle/>
          <a:p>
            <a:pPr algn="ctr"/>
            <a:r>
              <a:rPr lang="en-US" sz="1600" dirty="0"/>
              <a:t>Lindegger+, ”</a:t>
            </a:r>
            <a:r>
              <a:rPr lang="en-US" sz="1600" dirty="0">
                <a:hlinkClick r:id="rId5"/>
              </a:rPr>
              <a:t>Algorithmic Improvement and GPU Acceleration of the </a:t>
            </a:r>
            <a:r>
              <a:rPr lang="en-US" sz="1600" dirty="0" err="1">
                <a:hlinkClick r:id="rId5"/>
              </a:rPr>
              <a:t>GenASM</a:t>
            </a:r>
            <a:r>
              <a:rPr lang="en-US" sz="1600" dirty="0">
                <a:hlinkClick r:id="rId5"/>
              </a:rPr>
              <a:t> Algorithm</a:t>
            </a:r>
            <a:r>
              <a:rPr lang="en-US" sz="1600" dirty="0"/>
              <a:t>“, </a:t>
            </a:r>
            <a:r>
              <a:rPr lang="en-US" sz="1600" dirty="0" err="1"/>
              <a:t>HiCOMB</a:t>
            </a:r>
            <a:r>
              <a:rPr lang="en-US" sz="1600" dirty="0"/>
              <a:t> 2022</a:t>
            </a:r>
          </a:p>
        </p:txBody>
      </p:sp>
      <p:sp>
        <p:nvSpPr>
          <p:cNvPr id="24" name="Slide Number Placeholder 3">
            <a:extLst>
              <a:ext uri="{FF2B5EF4-FFF2-40B4-BE49-F238E27FC236}">
                <a16:creationId xmlns:a16="http://schemas.microsoft.com/office/drawing/2014/main" id="{44E80EDF-3E3D-9B6D-71C5-8C886C63DE94}"/>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38</a:t>
            </a:fld>
            <a:endParaRPr lang="en-US" altLang="en-US" dirty="0"/>
          </a:p>
        </p:txBody>
      </p:sp>
    </p:spTree>
    <p:extLst>
      <p:ext uri="{BB962C8B-B14F-4D97-AF65-F5344CB8AC3E}">
        <p14:creationId xmlns:p14="http://schemas.microsoft.com/office/powerpoint/2010/main" val="1281693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3" grpId="0" animBg="1"/>
      <p:bldP spid="25" grpId="0" animBg="1"/>
      <p:bldP spid="27" grpId="0" animBg="1"/>
      <p:bldP spid="29" grpId="0" animBg="1"/>
      <p:bldP spid="2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CAAC0-5ABA-651D-1757-36369859B948}"/>
              </a:ext>
            </a:extLst>
          </p:cNvPr>
          <p:cNvSpPr>
            <a:spLocks noGrp="1"/>
          </p:cNvSpPr>
          <p:nvPr>
            <p:ph type="title"/>
          </p:nvPr>
        </p:nvSpPr>
        <p:spPr/>
        <p:txBody>
          <a:bodyPr/>
          <a:lstStyle/>
          <a:p>
            <a:r>
              <a:rPr lang="en-US" dirty="0"/>
              <a:t>Implementation Attempt #4 – Scrooge</a:t>
            </a:r>
          </a:p>
        </p:txBody>
      </p:sp>
      <p:sp>
        <p:nvSpPr>
          <p:cNvPr id="3" name="Content Placeholder 2">
            <a:extLst>
              <a:ext uri="{FF2B5EF4-FFF2-40B4-BE49-F238E27FC236}">
                <a16:creationId xmlns:a16="http://schemas.microsoft.com/office/drawing/2014/main" id="{F32B798C-9AB6-715A-B4CF-3C2900F7DE01}"/>
              </a:ext>
            </a:extLst>
          </p:cNvPr>
          <p:cNvSpPr>
            <a:spLocks noGrp="1"/>
          </p:cNvSpPr>
          <p:nvPr>
            <p:ph idx="1"/>
          </p:nvPr>
        </p:nvSpPr>
        <p:spPr>
          <a:xfrm>
            <a:off x="225152" y="908720"/>
            <a:ext cx="8610600" cy="5472608"/>
          </a:xfrm>
        </p:spPr>
        <p:txBody>
          <a:bodyPr/>
          <a:lstStyle/>
          <a:p>
            <a:r>
              <a:rPr lang="en-US" b="1" dirty="0"/>
              <a:t>64 threads </a:t>
            </a:r>
            <a:r>
              <a:rPr lang="en-US" dirty="0"/>
              <a:t>in a thread block</a:t>
            </a:r>
            <a:r>
              <a:rPr lang="en-US" dirty="0">
                <a:solidFill>
                  <a:schemeClr val="bg2"/>
                </a:solidFill>
              </a:rPr>
              <a:t> </a:t>
            </a:r>
            <a:r>
              <a:rPr lang="en-US" b="1" dirty="0"/>
              <a:t>cooperate</a:t>
            </a:r>
            <a:r>
              <a:rPr lang="en-US" dirty="0"/>
              <a:t> per seq. pair</a:t>
            </a:r>
          </a:p>
          <a:p>
            <a:r>
              <a:rPr lang="en-US" dirty="0"/>
              <a:t>Store the DP table in </a:t>
            </a:r>
            <a:r>
              <a:rPr lang="en-US" b="1" dirty="0"/>
              <a:t>shared memory</a:t>
            </a:r>
          </a:p>
          <a:p>
            <a:r>
              <a:rPr lang="en-US" b="1" dirty="0"/>
              <a:t>Algorithmically </a:t>
            </a:r>
            <a:r>
              <a:rPr lang="en-US" b="1" dirty="0">
                <a:solidFill>
                  <a:srgbClr val="0070C0"/>
                </a:solidFill>
              </a:rPr>
              <a:t>reduced memory footprint</a:t>
            </a:r>
            <a:endParaRPr lang="en-US" dirty="0">
              <a:solidFill>
                <a:srgbClr val="0070C0"/>
              </a:solidFill>
            </a:endParaRPr>
          </a:p>
        </p:txBody>
      </p:sp>
      <p:sp>
        <p:nvSpPr>
          <p:cNvPr id="4" name="Slide Number Placeholder 3">
            <a:extLst>
              <a:ext uri="{FF2B5EF4-FFF2-40B4-BE49-F238E27FC236}">
                <a16:creationId xmlns:a16="http://schemas.microsoft.com/office/drawing/2014/main" id="{090A88FA-A188-8FF3-49F3-2C1754AAD77C}"/>
              </a:ext>
            </a:extLst>
          </p:cNvPr>
          <p:cNvSpPr>
            <a:spLocks noGrp="1"/>
          </p:cNvSpPr>
          <p:nvPr>
            <p:ph type="sldNum" sz="quarter" idx="11"/>
          </p:nvPr>
        </p:nvSpPr>
        <p:spPr/>
        <p:txBody>
          <a:bodyPr/>
          <a:lstStyle/>
          <a:p>
            <a:fld id="{323594FA-E141-4234-AE05-360401972BE7}" type="slidenum">
              <a:rPr lang="en-US" altLang="en-US" smtClean="0"/>
              <a:pPr/>
              <a:t>39</a:t>
            </a:fld>
            <a:endParaRPr lang="en-US" altLang="en-US"/>
          </a:p>
        </p:txBody>
      </p:sp>
      <p:sp>
        <p:nvSpPr>
          <p:cNvPr id="12" name="TextBox 11">
            <a:extLst>
              <a:ext uri="{FF2B5EF4-FFF2-40B4-BE49-F238E27FC236}">
                <a16:creationId xmlns:a16="http://schemas.microsoft.com/office/drawing/2014/main" id="{9E56206C-11CC-4D1A-A135-3C96A6217CD6}"/>
              </a:ext>
            </a:extLst>
          </p:cNvPr>
          <p:cNvSpPr txBox="1"/>
          <p:nvPr/>
        </p:nvSpPr>
        <p:spPr>
          <a:xfrm>
            <a:off x="1733947" y="6324601"/>
            <a:ext cx="5676106" cy="584775"/>
          </a:xfrm>
          <a:prstGeom prst="rect">
            <a:avLst/>
          </a:prstGeom>
          <a:noFill/>
        </p:spPr>
        <p:txBody>
          <a:bodyPr wrap="square" rtlCol="0">
            <a:spAutoFit/>
          </a:bodyPr>
          <a:lstStyle/>
          <a:p>
            <a:pPr algn="ctr"/>
            <a:r>
              <a:rPr lang="en-US" sz="1600" dirty="0"/>
              <a:t>Lindegger+, ”</a:t>
            </a:r>
            <a:r>
              <a:rPr lang="en-US" sz="1600" dirty="0">
                <a:hlinkClick r:id="rId2"/>
              </a:rPr>
              <a:t>Algorithmic Improvement and GPU Acceleration of the </a:t>
            </a:r>
            <a:r>
              <a:rPr lang="en-US" sz="1600" dirty="0" err="1">
                <a:hlinkClick r:id="rId2"/>
              </a:rPr>
              <a:t>GenASM</a:t>
            </a:r>
            <a:r>
              <a:rPr lang="en-US" sz="1600" dirty="0">
                <a:hlinkClick r:id="rId2"/>
              </a:rPr>
              <a:t> Algorithm</a:t>
            </a:r>
            <a:r>
              <a:rPr lang="en-US" sz="1600" dirty="0"/>
              <a:t>“, </a:t>
            </a:r>
            <a:r>
              <a:rPr lang="en-US" sz="1600" dirty="0" err="1"/>
              <a:t>HiCOMB</a:t>
            </a:r>
            <a:r>
              <a:rPr lang="en-US" sz="1600" dirty="0"/>
              <a:t> 2022</a:t>
            </a:r>
          </a:p>
        </p:txBody>
      </p:sp>
      <p:pic>
        <p:nvPicPr>
          <p:cNvPr id="6" name="Picture 5">
            <a:extLst>
              <a:ext uri="{FF2B5EF4-FFF2-40B4-BE49-F238E27FC236}">
                <a16:creationId xmlns:a16="http://schemas.microsoft.com/office/drawing/2014/main" id="{9D556615-4F7A-864A-5D5C-7409B4B12E2C}"/>
              </a:ext>
            </a:extLst>
          </p:cNvPr>
          <p:cNvPicPr>
            <a:picLocks noChangeAspect="1"/>
          </p:cNvPicPr>
          <p:nvPr/>
        </p:nvPicPr>
        <p:blipFill>
          <a:blip r:embed="rId3"/>
          <a:stretch>
            <a:fillRect/>
          </a:stretch>
        </p:blipFill>
        <p:spPr>
          <a:xfrm>
            <a:off x="923392" y="2942779"/>
            <a:ext cx="3456384" cy="1740176"/>
          </a:xfrm>
          <a:prstGeom prst="rect">
            <a:avLst/>
          </a:prstGeom>
          <a:ln w="12700">
            <a:solidFill>
              <a:schemeClr val="tx1"/>
            </a:solidFill>
          </a:ln>
        </p:spPr>
      </p:pic>
      <p:pic>
        <p:nvPicPr>
          <p:cNvPr id="13" name="Picture 12">
            <a:extLst>
              <a:ext uri="{FF2B5EF4-FFF2-40B4-BE49-F238E27FC236}">
                <a16:creationId xmlns:a16="http://schemas.microsoft.com/office/drawing/2014/main" id="{1BF39699-2B89-4CEC-46F7-C8040FB31CDC}"/>
              </a:ext>
            </a:extLst>
          </p:cNvPr>
          <p:cNvPicPr>
            <a:picLocks noChangeAspect="1"/>
          </p:cNvPicPr>
          <p:nvPr/>
        </p:nvPicPr>
        <p:blipFill>
          <a:blip r:embed="rId4"/>
          <a:stretch>
            <a:fillRect/>
          </a:stretch>
        </p:blipFill>
        <p:spPr>
          <a:xfrm>
            <a:off x="4861012" y="2375678"/>
            <a:ext cx="3384376" cy="2307277"/>
          </a:xfrm>
          <a:prstGeom prst="rect">
            <a:avLst/>
          </a:prstGeom>
          <a:ln w="12700">
            <a:solidFill>
              <a:schemeClr val="tx1"/>
            </a:solidFill>
          </a:ln>
        </p:spPr>
      </p:pic>
      <p:sp>
        <p:nvSpPr>
          <p:cNvPr id="14" name="Left Brace 13">
            <a:extLst>
              <a:ext uri="{FF2B5EF4-FFF2-40B4-BE49-F238E27FC236}">
                <a16:creationId xmlns:a16="http://schemas.microsoft.com/office/drawing/2014/main" id="{3EBAAE37-7FB9-BC44-9A9C-367E1BCF2ACD}"/>
              </a:ext>
            </a:extLst>
          </p:cNvPr>
          <p:cNvSpPr/>
          <p:nvPr/>
        </p:nvSpPr>
        <p:spPr>
          <a:xfrm rot="16200000">
            <a:off x="4296358" y="1377325"/>
            <a:ext cx="576064" cy="7321996"/>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Google Shape;454;p33">
            <a:extLst>
              <a:ext uri="{FF2B5EF4-FFF2-40B4-BE49-F238E27FC236}">
                <a16:creationId xmlns:a16="http://schemas.microsoft.com/office/drawing/2014/main" id="{82ED4CF4-E7DB-CEF0-1108-7F32A443C1B8}"/>
              </a:ext>
            </a:extLst>
          </p:cNvPr>
          <p:cNvSpPr/>
          <p:nvPr/>
        </p:nvSpPr>
        <p:spPr>
          <a:xfrm>
            <a:off x="0" y="5326355"/>
            <a:ext cx="9144000" cy="856252"/>
          </a:xfrm>
          <a:prstGeom prst="rect">
            <a:avLst/>
          </a:prstGeom>
          <a:solidFill>
            <a:schemeClr val="accent3">
              <a:lumMod val="20000"/>
              <a:lumOff val="80000"/>
            </a:schemeClr>
          </a:solidFill>
          <a:ln>
            <a:noFill/>
          </a:ln>
        </p:spPr>
        <p:txBody>
          <a:bodyPr spcFirstLastPara="1" wrap="square" lIns="91425" tIns="91425" rIns="91425" bIns="91425" anchor="ctr" anchorCtr="0">
            <a:noAutofit/>
          </a:bodyPr>
          <a:lstStyle/>
          <a:p>
            <a:pPr algn="ctr">
              <a:spcBef>
                <a:spcPts val="0"/>
              </a:spcBef>
              <a:spcAft>
                <a:spcPts val="0"/>
              </a:spcAft>
            </a:pPr>
            <a:r>
              <a:rPr lang="en-GB" sz="2800" dirty="0">
                <a:solidFill>
                  <a:schemeClr val="dk1"/>
                </a:solidFill>
                <a:ea typeface="Nunito"/>
                <a:cs typeface="Nunito"/>
                <a:sym typeface="Nunito"/>
              </a:rPr>
              <a:t> </a:t>
            </a:r>
            <a:r>
              <a:rPr lang="en-GB" sz="2800" b="1" dirty="0">
                <a:solidFill>
                  <a:schemeClr val="dk1"/>
                </a:solidFill>
                <a:ea typeface="Nunito"/>
                <a:cs typeface="Nunito"/>
                <a:sym typeface="Nunito"/>
              </a:rPr>
              <a:t>SENE+DENT </a:t>
            </a:r>
            <a:r>
              <a:rPr lang="en-GB" sz="2800" dirty="0">
                <a:solidFill>
                  <a:schemeClr val="dk1"/>
                </a:solidFill>
                <a:ea typeface="Nunito"/>
                <a:cs typeface="Nunito"/>
                <a:sym typeface="Nunito"/>
              </a:rPr>
              <a:t>results in a </a:t>
            </a:r>
            <a:r>
              <a:rPr lang="en-GB" sz="2800" b="1" dirty="0">
                <a:solidFill>
                  <a:srgbClr val="0070C0"/>
                </a:solidFill>
                <a:ea typeface="Nunito"/>
                <a:cs typeface="Nunito"/>
                <a:sym typeface="Nunito"/>
              </a:rPr>
              <a:t>12x reduction </a:t>
            </a:r>
            <a:r>
              <a:rPr lang="en-GB" sz="2800" dirty="0">
                <a:solidFill>
                  <a:schemeClr val="dk1"/>
                </a:solidFill>
                <a:ea typeface="Nunito"/>
                <a:cs typeface="Nunito"/>
                <a:sym typeface="Nunito"/>
              </a:rPr>
              <a:t>in</a:t>
            </a:r>
            <a:br>
              <a:rPr lang="en-GB" sz="2800" dirty="0">
                <a:solidFill>
                  <a:schemeClr val="dk1"/>
                </a:solidFill>
                <a:ea typeface="Nunito"/>
                <a:cs typeface="Nunito"/>
                <a:sym typeface="Nunito"/>
              </a:rPr>
            </a:br>
            <a:r>
              <a:rPr lang="en-GB" sz="2800" b="1" dirty="0">
                <a:solidFill>
                  <a:srgbClr val="C00000"/>
                </a:solidFill>
                <a:ea typeface="Nunito"/>
                <a:cs typeface="Nunito"/>
                <a:sym typeface="Nunito"/>
              </a:rPr>
              <a:t>memory footprint</a:t>
            </a:r>
            <a:r>
              <a:rPr lang="en-GB" sz="2800" dirty="0">
                <a:solidFill>
                  <a:schemeClr val="dk1"/>
                </a:solidFill>
                <a:ea typeface="Nunito"/>
                <a:cs typeface="Nunito"/>
                <a:sym typeface="Nunito"/>
              </a:rPr>
              <a:t> and </a:t>
            </a:r>
            <a:r>
              <a:rPr lang="en-GB" sz="2800" b="1" dirty="0">
                <a:solidFill>
                  <a:srgbClr val="C00000"/>
                </a:solidFill>
                <a:ea typeface="Nunito"/>
                <a:cs typeface="Nunito"/>
                <a:sym typeface="Nunito"/>
              </a:rPr>
              <a:t>data movement</a:t>
            </a:r>
            <a:endParaRPr sz="2800" dirty="0">
              <a:ea typeface="Nunito"/>
              <a:cs typeface="Nunito"/>
              <a:sym typeface="Nunito"/>
            </a:endParaRPr>
          </a:p>
        </p:txBody>
      </p:sp>
    </p:spTree>
    <p:extLst>
      <p:ext uri="{BB962C8B-B14F-4D97-AF65-F5344CB8AC3E}">
        <p14:creationId xmlns:p14="http://schemas.microsoft.com/office/powerpoint/2010/main" val="142483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Icon&#10;&#10;Description automatically generated">
            <a:extLst>
              <a:ext uri="{FF2B5EF4-FFF2-40B4-BE49-F238E27FC236}">
                <a16:creationId xmlns:a16="http://schemas.microsoft.com/office/drawing/2014/main" id="{2EC2C2AD-DE34-3D45-B867-327873E9CCFD}"/>
              </a:ext>
            </a:extLst>
          </p:cNvPr>
          <p:cNvPicPr>
            <a:picLocks noChangeAspect="1"/>
          </p:cNvPicPr>
          <p:nvPr/>
        </p:nvPicPr>
        <p:blipFill>
          <a:blip r:embed="rId2"/>
          <a:stretch>
            <a:fillRect/>
          </a:stretch>
        </p:blipFill>
        <p:spPr>
          <a:xfrm>
            <a:off x="569320" y="1531300"/>
            <a:ext cx="1835272" cy="1933716"/>
          </a:xfrm>
          <a:prstGeom prst="rect">
            <a:avLst/>
          </a:prstGeom>
        </p:spPr>
      </p:pic>
      <p:pic>
        <p:nvPicPr>
          <p:cNvPr id="12" name="Picture 11" descr="A picture containing Teams&#10;&#10;Description automatically generated">
            <a:extLst>
              <a:ext uri="{FF2B5EF4-FFF2-40B4-BE49-F238E27FC236}">
                <a16:creationId xmlns:a16="http://schemas.microsoft.com/office/drawing/2014/main" id="{68708CD2-00C9-A848-B84A-9DE9E9B58C09}"/>
              </a:ext>
            </a:extLst>
          </p:cNvPr>
          <p:cNvPicPr>
            <a:picLocks noChangeAspect="1"/>
          </p:cNvPicPr>
          <p:nvPr/>
        </p:nvPicPr>
        <p:blipFill>
          <a:blip r:embed="rId3"/>
          <a:stretch>
            <a:fillRect/>
          </a:stretch>
        </p:blipFill>
        <p:spPr>
          <a:xfrm>
            <a:off x="2762580" y="3677905"/>
            <a:ext cx="2064415" cy="2115478"/>
          </a:xfrm>
          <a:prstGeom prst="rect">
            <a:avLst/>
          </a:prstGeom>
        </p:spPr>
      </p:pic>
      <p:pic>
        <p:nvPicPr>
          <p:cNvPr id="14" name="Picture 13" descr="Diagram&#10;&#10;Description automatically generated">
            <a:extLst>
              <a:ext uri="{FF2B5EF4-FFF2-40B4-BE49-F238E27FC236}">
                <a16:creationId xmlns:a16="http://schemas.microsoft.com/office/drawing/2014/main" id="{734A5031-3999-CE42-A724-B3E1F7D39445}"/>
              </a:ext>
            </a:extLst>
          </p:cNvPr>
          <p:cNvPicPr>
            <a:picLocks noChangeAspect="1"/>
          </p:cNvPicPr>
          <p:nvPr/>
        </p:nvPicPr>
        <p:blipFill>
          <a:blip r:embed="rId4"/>
          <a:stretch>
            <a:fillRect/>
          </a:stretch>
        </p:blipFill>
        <p:spPr>
          <a:xfrm>
            <a:off x="5027623" y="1742254"/>
            <a:ext cx="1767469" cy="1933716"/>
          </a:xfrm>
          <a:prstGeom prst="rect">
            <a:avLst/>
          </a:prstGeom>
        </p:spPr>
      </p:pic>
      <p:sp>
        <p:nvSpPr>
          <p:cNvPr id="5" name="TextBox 4">
            <a:extLst>
              <a:ext uri="{FF2B5EF4-FFF2-40B4-BE49-F238E27FC236}">
                <a16:creationId xmlns:a16="http://schemas.microsoft.com/office/drawing/2014/main" id="{6C99F960-F9D4-DD4D-8075-D084ADC9E26B}"/>
              </a:ext>
            </a:extLst>
          </p:cNvPr>
          <p:cNvSpPr txBox="1"/>
          <p:nvPr/>
        </p:nvSpPr>
        <p:spPr>
          <a:xfrm>
            <a:off x="267957" y="3518505"/>
            <a:ext cx="2293993"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B050"/>
                </a:solidFill>
                <a:effectLst/>
                <a:uLnTx/>
                <a:uFillTx/>
                <a:latin typeface="+mj-lt"/>
                <a:ea typeface="+mn-ea"/>
                <a:cs typeface="+mn-cs"/>
              </a:rPr>
              <a:t>Sample Collection</a:t>
            </a:r>
          </a:p>
        </p:txBody>
      </p:sp>
      <p:sp>
        <p:nvSpPr>
          <p:cNvPr id="6" name="TextBox 5">
            <a:extLst>
              <a:ext uri="{FF2B5EF4-FFF2-40B4-BE49-F238E27FC236}">
                <a16:creationId xmlns:a16="http://schemas.microsoft.com/office/drawing/2014/main" id="{CD6AFFD6-A903-C641-94CD-0BFA72ADCCDD}"/>
              </a:ext>
            </a:extLst>
          </p:cNvPr>
          <p:cNvSpPr txBox="1"/>
          <p:nvPr/>
        </p:nvSpPr>
        <p:spPr>
          <a:xfrm>
            <a:off x="2982112" y="5795465"/>
            <a:ext cx="1633140"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noProof="0" dirty="0">
                <a:ln>
                  <a:noFill/>
                </a:ln>
                <a:solidFill>
                  <a:srgbClr val="FE6200"/>
                </a:solidFill>
                <a:effectLst/>
                <a:uLnTx/>
                <a:uFillTx/>
                <a:latin typeface="+mj-lt"/>
                <a:ea typeface="+mn-ea"/>
                <a:cs typeface="+mn-cs"/>
              </a:rPr>
              <a:t>Preparation</a:t>
            </a:r>
            <a:endParaRPr kumimoji="0" lang="en-US" sz="2000" b="1" i="0" u="none" strike="noStrike" kern="1200" cap="none" spc="0" normalizeH="0" baseline="0" noProof="0" dirty="0">
              <a:ln>
                <a:noFill/>
              </a:ln>
              <a:solidFill>
                <a:srgbClr val="FE6200"/>
              </a:solidFill>
              <a:effectLst/>
              <a:uLnTx/>
              <a:uFillTx/>
              <a:latin typeface="+mj-lt"/>
              <a:ea typeface="+mn-ea"/>
              <a:cs typeface="+mn-cs"/>
            </a:endParaRPr>
          </a:p>
        </p:txBody>
      </p:sp>
      <p:sp>
        <p:nvSpPr>
          <p:cNvPr id="7" name="TextBox 6">
            <a:extLst>
              <a:ext uri="{FF2B5EF4-FFF2-40B4-BE49-F238E27FC236}">
                <a16:creationId xmlns:a16="http://schemas.microsoft.com/office/drawing/2014/main" id="{C482F1AA-9D5A-5B43-B03C-27ACE6F5BDF7}"/>
              </a:ext>
            </a:extLst>
          </p:cNvPr>
          <p:cNvSpPr txBox="1"/>
          <p:nvPr/>
        </p:nvSpPr>
        <p:spPr>
          <a:xfrm>
            <a:off x="5094787" y="3518505"/>
            <a:ext cx="1633140"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000" b="1" dirty="0">
                <a:solidFill>
                  <a:srgbClr val="7030A0"/>
                </a:solidFill>
                <a:latin typeface="+mj-lt"/>
              </a:rPr>
              <a:t>Sequencing</a:t>
            </a:r>
            <a:endParaRPr kumimoji="0" lang="en-US" sz="2000" b="1" i="0" u="none" strike="noStrike" kern="1200" cap="none" spc="0" normalizeH="0" baseline="0" noProof="0" dirty="0">
              <a:ln>
                <a:noFill/>
              </a:ln>
              <a:solidFill>
                <a:srgbClr val="7030A0"/>
              </a:solidFill>
              <a:effectLst/>
              <a:uLnTx/>
              <a:uFillTx/>
              <a:latin typeface="+mj-lt"/>
            </a:endParaRPr>
          </a:p>
        </p:txBody>
      </p:sp>
      <p:sp>
        <p:nvSpPr>
          <p:cNvPr id="8" name="TextBox 7">
            <a:extLst>
              <a:ext uri="{FF2B5EF4-FFF2-40B4-BE49-F238E27FC236}">
                <a16:creationId xmlns:a16="http://schemas.microsoft.com/office/drawing/2014/main" id="{60F99D06-BB2D-594C-B115-3F158F0CB381}"/>
              </a:ext>
            </a:extLst>
          </p:cNvPr>
          <p:cNvSpPr txBox="1"/>
          <p:nvPr/>
        </p:nvSpPr>
        <p:spPr>
          <a:xfrm>
            <a:off x="6778100" y="5767154"/>
            <a:ext cx="2441904" cy="70788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000" b="1" dirty="0">
                <a:solidFill>
                  <a:srgbClr val="0070C0"/>
                </a:solidFill>
                <a:latin typeface="+mj-lt"/>
              </a:rPr>
              <a:t>Genome Sequence Analysis</a:t>
            </a:r>
            <a:endParaRPr kumimoji="0" lang="en-US" sz="2000" b="1" i="0" u="none" strike="noStrike" kern="1200" cap="none" spc="0" normalizeH="0" baseline="0" noProof="0" dirty="0">
              <a:ln>
                <a:noFill/>
              </a:ln>
              <a:solidFill>
                <a:srgbClr val="0070C0"/>
              </a:solidFill>
              <a:effectLst/>
              <a:uLnTx/>
              <a:uFillTx/>
              <a:latin typeface="+mj-lt"/>
            </a:endParaRPr>
          </a:p>
        </p:txBody>
      </p:sp>
      <p:pic>
        <p:nvPicPr>
          <p:cNvPr id="16" name="Picture 15" descr="Icon&#10;&#10;Description automatically generated">
            <a:extLst>
              <a:ext uri="{FF2B5EF4-FFF2-40B4-BE49-F238E27FC236}">
                <a16:creationId xmlns:a16="http://schemas.microsoft.com/office/drawing/2014/main" id="{ADB20CBC-AD51-644E-8C79-5A46C5133E62}"/>
              </a:ext>
            </a:extLst>
          </p:cNvPr>
          <p:cNvPicPr>
            <a:picLocks noChangeAspect="1"/>
          </p:cNvPicPr>
          <p:nvPr/>
        </p:nvPicPr>
        <p:blipFill>
          <a:blip r:embed="rId5"/>
          <a:stretch>
            <a:fillRect/>
          </a:stretch>
        </p:blipFill>
        <p:spPr>
          <a:xfrm>
            <a:off x="7259878" y="4259492"/>
            <a:ext cx="1517158" cy="1533891"/>
          </a:xfrm>
          <a:prstGeom prst="rect">
            <a:avLst/>
          </a:prstGeom>
        </p:spPr>
      </p:pic>
      <p:cxnSp>
        <p:nvCxnSpPr>
          <p:cNvPr id="28" name="Curved Connector 27">
            <a:extLst>
              <a:ext uri="{FF2B5EF4-FFF2-40B4-BE49-F238E27FC236}">
                <a16:creationId xmlns:a16="http://schemas.microsoft.com/office/drawing/2014/main" id="{A3B54E0E-5D92-7E45-A900-FA923BAFF8B3}"/>
              </a:ext>
            </a:extLst>
          </p:cNvPr>
          <p:cNvCxnSpPr/>
          <p:nvPr/>
        </p:nvCxnSpPr>
        <p:spPr>
          <a:xfrm>
            <a:off x="1414953" y="4145280"/>
            <a:ext cx="1347627" cy="1203960"/>
          </a:xfrm>
          <a:prstGeom prst="curvedConnector3">
            <a:avLst>
              <a:gd name="adj1" fmla="val -12198"/>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urved Connector 29">
            <a:extLst>
              <a:ext uri="{FF2B5EF4-FFF2-40B4-BE49-F238E27FC236}">
                <a16:creationId xmlns:a16="http://schemas.microsoft.com/office/drawing/2014/main" id="{C5CD0179-5F38-7548-B97D-F00041ED10C3}"/>
              </a:ext>
            </a:extLst>
          </p:cNvPr>
          <p:cNvCxnSpPr>
            <a:cxnSpLocks/>
          </p:cNvCxnSpPr>
          <p:nvPr/>
        </p:nvCxnSpPr>
        <p:spPr>
          <a:xfrm flipV="1">
            <a:off x="3747160" y="2472904"/>
            <a:ext cx="1347627" cy="1203960"/>
          </a:xfrm>
          <a:prstGeom prst="curvedConnector3">
            <a:avLst>
              <a:gd name="adj1" fmla="val -12198"/>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urved Connector 30">
            <a:extLst>
              <a:ext uri="{FF2B5EF4-FFF2-40B4-BE49-F238E27FC236}">
                <a16:creationId xmlns:a16="http://schemas.microsoft.com/office/drawing/2014/main" id="{4948178C-59C9-7044-8F7D-E77BF9A98410}"/>
              </a:ext>
            </a:extLst>
          </p:cNvPr>
          <p:cNvCxnSpPr>
            <a:cxnSpLocks/>
          </p:cNvCxnSpPr>
          <p:nvPr/>
        </p:nvCxnSpPr>
        <p:spPr>
          <a:xfrm rot="5400000" flipV="1">
            <a:off x="6723258" y="2981617"/>
            <a:ext cx="1347627" cy="1203960"/>
          </a:xfrm>
          <a:prstGeom prst="curvedConnector3">
            <a:avLst>
              <a:gd name="adj1" fmla="val -12198"/>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99D49FA3-639D-AB4F-9601-A12386401595}"/>
              </a:ext>
            </a:extLst>
          </p:cNvPr>
          <p:cNvSpPr txBox="1"/>
          <p:nvPr/>
        </p:nvSpPr>
        <p:spPr>
          <a:xfrm>
            <a:off x="759644" y="5252739"/>
            <a:ext cx="1347627"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Large DNA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molecule</a:t>
            </a:r>
          </a:p>
        </p:txBody>
      </p:sp>
      <p:sp>
        <p:nvSpPr>
          <p:cNvPr id="33" name="TextBox 32">
            <a:extLst>
              <a:ext uri="{FF2B5EF4-FFF2-40B4-BE49-F238E27FC236}">
                <a16:creationId xmlns:a16="http://schemas.microsoft.com/office/drawing/2014/main" id="{A60CD105-1C91-7B49-8620-8062A1FD9007}"/>
              </a:ext>
            </a:extLst>
          </p:cNvPr>
          <p:cNvSpPr txBox="1"/>
          <p:nvPr/>
        </p:nvSpPr>
        <p:spPr>
          <a:xfrm>
            <a:off x="3106579" y="1946749"/>
            <a:ext cx="1720416"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Chopped DNA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fragments</a:t>
            </a:r>
          </a:p>
        </p:txBody>
      </p:sp>
      <p:sp>
        <p:nvSpPr>
          <p:cNvPr id="34" name="TextBox 33">
            <a:extLst>
              <a:ext uri="{FF2B5EF4-FFF2-40B4-BE49-F238E27FC236}">
                <a16:creationId xmlns:a16="http://schemas.microsoft.com/office/drawing/2014/main" id="{C0BB8816-5189-4D45-9E09-A500DDC0662C}"/>
              </a:ext>
            </a:extLst>
          </p:cNvPr>
          <p:cNvSpPr txBox="1"/>
          <p:nvPr/>
        </p:nvSpPr>
        <p:spPr>
          <a:xfrm>
            <a:off x="7541415" y="2566269"/>
            <a:ext cx="1347627"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b="1" dirty="0">
                <a:solidFill>
                  <a:prstClr val="black"/>
                </a:solidFill>
                <a:latin typeface="+mj-lt"/>
              </a:rPr>
              <a:t>Sequenced reads</a:t>
            </a:r>
            <a:endParaRPr kumimoji="0" lang="en-US" sz="1800" b="1" i="0" u="none" strike="noStrike" kern="1200" cap="none" spc="0" normalizeH="0" baseline="0" noProof="0" dirty="0">
              <a:ln>
                <a:noFill/>
              </a:ln>
              <a:solidFill>
                <a:prstClr val="black"/>
              </a:solidFill>
              <a:effectLst/>
              <a:uLnTx/>
              <a:uFillTx/>
              <a:latin typeface="+mj-lt"/>
              <a:ea typeface="+mn-ea"/>
              <a:cs typeface="+mn-cs"/>
            </a:endParaRPr>
          </a:p>
        </p:txBody>
      </p:sp>
      <p:pic>
        <p:nvPicPr>
          <p:cNvPr id="36" name="Picture 35">
            <a:extLst>
              <a:ext uri="{FF2B5EF4-FFF2-40B4-BE49-F238E27FC236}">
                <a16:creationId xmlns:a16="http://schemas.microsoft.com/office/drawing/2014/main" id="{97142965-8503-6B46-B81B-B7E9E10DF3B3}"/>
              </a:ext>
            </a:extLst>
          </p:cNvPr>
          <p:cNvPicPr>
            <a:picLocks noChangeAspect="1"/>
          </p:cNvPicPr>
          <p:nvPr/>
        </p:nvPicPr>
        <p:blipFill>
          <a:blip r:embed="rId6"/>
          <a:stretch>
            <a:fillRect/>
          </a:stretch>
        </p:blipFill>
        <p:spPr>
          <a:xfrm rot="21164725">
            <a:off x="2982124" y="1458650"/>
            <a:ext cx="1835272" cy="492690"/>
          </a:xfrm>
          <a:prstGeom prst="rect">
            <a:avLst/>
          </a:prstGeom>
        </p:spPr>
      </p:pic>
      <p:pic>
        <p:nvPicPr>
          <p:cNvPr id="37" name="Picture 36">
            <a:extLst>
              <a:ext uri="{FF2B5EF4-FFF2-40B4-BE49-F238E27FC236}">
                <a16:creationId xmlns:a16="http://schemas.microsoft.com/office/drawing/2014/main" id="{77A9CD6B-578D-D14A-87E5-47941B79EFA1}"/>
              </a:ext>
            </a:extLst>
          </p:cNvPr>
          <p:cNvPicPr>
            <a:picLocks noChangeAspect="1"/>
          </p:cNvPicPr>
          <p:nvPr/>
        </p:nvPicPr>
        <p:blipFill>
          <a:blip r:embed="rId7"/>
          <a:stretch>
            <a:fillRect/>
          </a:stretch>
        </p:blipFill>
        <p:spPr>
          <a:xfrm>
            <a:off x="7011484" y="1211167"/>
            <a:ext cx="2013945" cy="1359595"/>
          </a:xfrm>
          <a:prstGeom prst="rect">
            <a:avLst/>
          </a:prstGeom>
        </p:spPr>
      </p:pic>
      <p:pic>
        <p:nvPicPr>
          <p:cNvPr id="39" name="Picture 38" descr="Icon&#10;&#10;Description automatically generated">
            <a:extLst>
              <a:ext uri="{FF2B5EF4-FFF2-40B4-BE49-F238E27FC236}">
                <a16:creationId xmlns:a16="http://schemas.microsoft.com/office/drawing/2014/main" id="{52E14D73-77EB-AF4F-8940-8B0C35D5A503}"/>
              </a:ext>
            </a:extLst>
          </p:cNvPr>
          <p:cNvPicPr>
            <a:picLocks noChangeAspect="1"/>
          </p:cNvPicPr>
          <p:nvPr/>
        </p:nvPicPr>
        <p:blipFill rotWithShape="1">
          <a:blip r:embed="rId8"/>
          <a:srcRect l="12998" r="19218"/>
          <a:stretch/>
        </p:blipFill>
        <p:spPr>
          <a:xfrm>
            <a:off x="347908" y="5080604"/>
            <a:ext cx="446576" cy="990600"/>
          </a:xfrm>
          <a:prstGeom prst="rect">
            <a:avLst/>
          </a:prstGeom>
        </p:spPr>
      </p:pic>
      <p:sp>
        <p:nvSpPr>
          <p:cNvPr id="13" name="Title 12">
            <a:extLst>
              <a:ext uri="{FF2B5EF4-FFF2-40B4-BE49-F238E27FC236}">
                <a16:creationId xmlns:a16="http://schemas.microsoft.com/office/drawing/2014/main" id="{5332D257-0A1B-5090-F876-46CEBFAE4163}"/>
              </a:ext>
            </a:extLst>
          </p:cNvPr>
          <p:cNvSpPr>
            <a:spLocks noGrp="1"/>
          </p:cNvSpPr>
          <p:nvPr>
            <p:ph type="title"/>
          </p:nvPr>
        </p:nvSpPr>
        <p:spPr/>
        <p:txBody>
          <a:bodyPr/>
          <a:lstStyle/>
          <a:p>
            <a:r>
              <a:rPr lang="en-US" dirty="0"/>
              <a:t>Genome Sequencing (cont’d)</a:t>
            </a:r>
          </a:p>
        </p:txBody>
      </p:sp>
      <p:sp>
        <p:nvSpPr>
          <p:cNvPr id="25" name="Slide Number Placeholder 3">
            <a:extLst>
              <a:ext uri="{FF2B5EF4-FFF2-40B4-BE49-F238E27FC236}">
                <a16:creationId xmlns:a16="http://schemas.microsoft.com/office/drawing/2014/main" id="{2CC51F34-EAEC-C973-2D14-1DC8E3263691}"/>
              </a:ext>
            </a:extLst>
          </p:cNvPr>
          <p:cNvSpPr>
            <a:spLocks noGrp="1"/>
          </p:cNvSpPr>
          <p:nvPr>
            <p:ph type="sldNum" sz="quarter" idx="11"/>
          </p:nvPr>
        </p:nvSpPr>
        <p:spPr/>
        <p:txBody>
          <a:bodyPr/>
          <a:lstStyle/>
          <a:p>
            <a:fld id="{323594FA-E141-4234-AE05-360401972BE7}" type="slidenum">
              <a:rPr lang="en-US" altLang="en-US" smtClean="0"/>
              <a:pPr/>
              <a:t>4</a:t>
            </a:fld>
            <a:endParaRPr lang="en-US" altLang="en-US"/>
          </a:p>
        </p:txBody>
      </p:sp>
    </p:spTree>
    <p:extLst>
      <p:ext uri="{BB962C8B-B14F-4D97-AF65-F5344CB8AC3E}">
        <p14:creationId xmlns:p14="http://schemas.microsoft.com/office/powerpoint/2010/main" val="2814439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32" grpId="0"/>
      <p:bldP spid="33" grpId="0"/>
      <p:bldP spid="3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E5CC8-7F65-25FC-131E-994D0BA78EC1}"/>
              </a:ext>
            </a:extLst>
          </p:cNvPr>
          <p:cNvSpPr>
            <a:spLocks noGrp="1"/>
          </p:cNvSpPr>
          <p:nvPr>
            <p:ph type="title"/>
          </p:nvPr>
        </p:nvSpPr>
        <p:spPr/>
        <p:txBody>
          <a:bodyPr/>
          <a:lstStyle/>
          <a:p>
            <a:r>
              <a:rPr lang="en-US" dirty="0"/>
              <a:t>Scrooge’s Memory Footprint</a:t>
            </a:r>
          </a:p>
        </p:txBody>
      </p:sp>
      <p:sp>
        <p:nvSpPr>
          <p:cNvPr id="4" name="Slide Number Placeholder 3">
            <a:extLst>
              <a:ext uri="{FF2B5EF4-FFF2-40B4-BE49-F238E27FC236}">
                <a16:creationId xmlns:a16="http://schemas.microsoft.com/office/drawing/2014/main" id="{D0B3FA6D-0321-9567-3706-1765240669A2}"/>
              </a:ext>
            </a:extLst>
          </p:cNvPr>
          <p:cNvSpPr>
            <a:spLocks noGrp="1"/>
          </p:cNvSpPr>
          <p:nvPr>
            <p:ph type="sldNum" sz="quarter" idx="11"/>
          </p:nvPr>
        </p:nvSpPr>
        <p:spPr/>
        <p:txBody>
          <a:bodyPr/>
          <a:lstStyle/>
          <a:p>
            <a:fld id="{323594FA-E141-4234-AE05-360401972BE7}" type="slidenum">
              <a:rPr lang="en-US" altLang="en-US" smtClean="0"/>
              <a:pPr/>
              <a:t>40</a:t>
            </a:fld>
            <a:endParaRPr lang="en-US" altLang="en-US"/>
          </a:p>
        </p:txBody>
      </p:sp>
      <p:sp>
        <p:nvSpPr>
          <p:cNvPr id="12" name="Rectangle: Rounded Corners 11">
            <a:extLst>
              <a:ext uri="{FF2B5EF4-FFF2-40B4-BE49-F238E27FC236}">
                <a16:creationId xmlns:a16="http://schemas.microsoft.com/office/drawing/2014/main" id="{58982851-286C-307B-48D3-2F432B07B4C3}"/>
              </a:ext>
            </a:extLst>
          </p:cNvPr>
          <p:cNvSpPr/>
          <p:nvPr/>
        </p:nvSpPr>
        <p:spPr>
          <a:xfrm>
            <a:off x="468144" y="2960681"/>
            <a:ext cx="8229600" cy="1646428"/>
          </a:xfrm>
          <a:prstGeom prst="roundRect">
            <a:avLst>
              <a:gd name="adj" fmla="val 699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1"/>
                </a:solidFill>
              </a:rPr>
              <a:t>Footprint	</a:t>
            </a:r>
            <a:r>
              <a:rPr lang="en-US" sz="2600" dirty="0">
                <a:solidFill>
                  <a:schemeClr val="tx1"/>
                </a:solidFill>
              </a:rPr>
              <a:t>=</a:t>
            </a:r>
            <a:r>
              <a:rPr lang="en-US" sz="2600" dirty="0">
                <a:solidFill>
                  <a:srgbClr val="7030A0"/>
                </a:solidFill>
              </a:rPr>
              <a:t>64/2</a:t>
            </a:r>
            <a:r>
              <a:rPr lang="en-US" sz="2600" dirty="0">
                <a:solidFill>
                  <a:schemeClr val="tx1"/>
                </a:solidFill>
              </a:rPr>
              <a:t>*</a:t>
            </a:r>
            <a:r>
              <a:rPr lang="en-US" sz="2600" dirty="0">
                <a:solidFill>
                  <a:srgbClr val="00B050"/>
                </a:solidFill>
              </a:rPr>
              <a:t>64/2</a:t>
            </a:r>
            <a:r>
              <a:rPr lang="en-US" sz="2600" dirty="0">
                <a:solidFill>
                  <a:schemeClr val="tx1"/>
                </a:solidFill>
              </a:rPr>
              <a:t>*</a:t>
            </a:r>
            <a:r>
              <a:rPr lang="en-US" sz="2600" dirty="0">
                <a:solidFill>
                  <a:srgbClr val="FF0000"/>
                </a:solidFill>
              </a:rPr>
              <a:t>1</a:t>
            </a:r>
            <a:r>
              <a:rPr lang="en-US" sz="2600" dirty="0">
                <a:solidFill>
                  <a:schemeClr val="tx1"/>
                </a:solidFill>
              </a:rPr>
              <a:t>*</a:t>
            </a:r>
            <a:r>
              <a:rPr lang="en-US" sz="2600" dirty="0">
                <a:solidFill>
                  <a:srgbClr val="00B0F0"/>
                </a:solidFill>
              </a:rPr>
              <a:t>64</a:t>
            </a:r>
            <a:r>
              <a:rPr lang="en-US" sz="2600" dirty="0">
                <a:solidFill>
                  <a:schemeClr val="tx1"/>
                </a:solidFill>
              </a:rPr>
              <a:t> bits * </a:t>
            </a:r>
            <a:r>
              <a:rPr lang="en-US" sz="2600" dirty="0">
                <a:solidFill>
                  <a:srgbClr val="FF9300"/>
                </a:solidFill>
              </a:rPr>
              <a:t>12</a:t>
            </a:r>
          </a:p>
          <a:p>
            <a:r>
              <a:rPr lang="en-US" sz="2600" dirty="0">
                <a:solidFill>
                  <a:srgbClr val="FF9300"/>
                </a:solidFill>
              </a:rPr>
              <a:t>		</a:t>
            </a:r>
            <a:r>
              <a:rPr lang="en-US" sz="2600" dirty="0">
                <a:solidFill>
                  <a:schemeClr val="tx1"/>
                </a:solidFill>
              </a:rPr>
              <a:t>=8KiB * </a:t>
            </a:r>
            <a:r>
              <a:rPr lang="en-US" sz="2600" dirty="0">
                <a:solidFill>
                  <a:srgbClr val="FF9300"/>
                </a:solidFill>
              </a:rPr>
              <a:t>12</a:t>
            </a:r>
          </a:p>
          <a:p>
            <a:r>
              <a:rPr lang="en-US" sz="2600" b="1" dirty="0">
                <a:solidFill>
                  <a:srgbClr val="FF9300"/>
                </a:solidFill>
              </a:rPr>
              <a:t>		</a:t>
            </a:r>
            <a:r>
              <a:rPr lang="en-US" sz="2600" b="1" dirty="0">
                <a:solidFill>
                  <a:schemeClr val="tx1"/>
                </a:solidFill>
              </a:rPr>
              <a:t>=96KiB</a:t>
            </a:r>
          </a:p>
        </p:txBody>
      </p:sp>
      <p:sp>
        <p:nvSpPr>
          <p:cNvPr id="23" name="Rectangle: Rounded Corners 22">
            <a:extLst>
              <a:ext uri="{FF2B5EF4-FFF2-40B4-BE49-F238E27FC236}">
                <a16:creationId xmlns:a16="http://schemas.microsoft.com/office/drawing/2014/main" id="{2FFB3E0C-33C4-C235-9724-2414D9A620E0}"/>
              </a:ext>
            </a:extLst>
          </p:cNvPr>
          <p:cNvSpPr/>
          <p:nvPr/>
        </p:nvSpPr>
        <p:spPr>
          <a:xfrm>
            <a:off x="457200" y="1340768"/>
            <a:ext cx="8229600" cy="1436730"/>
          </a:xfrm>
          <a:prstGeom prst="roundRect">
            <a:avLst>
              <a:gd name="adj" fmla="val 699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1"/>
                </a:solidFill>
              </a:rPr>
              <a:t>Assume</a:t>
            </a:r>
          </a:p>
          <a:p>
            <a:pPr marL="457200" indent="-457200">
              <a:buFont typeface="Arial" panose="020B0604020202020204" pitchFamily="34" charset="0"/>
              <a:buChar char="•"/>
            </a:pPr>
            <a:r>
              <a:rPr lang="en-US" sz="2600" dirty="0">
                <a:solidFill>
                  <a:schemeClr val="tx1"/>
                </a:solidFill>
              </a:rPr>
              <a:t>|</a:t>
            </a:r>
            <a:r>
              <a:rPr lang="en-US" sz="2600" dirty="0">
                <a:solidFill>
                  <a:srgbClr val="7030A0"/>
                </a:solidFill>
              </a:rPr>
              <a:t>text</a:t>
            </a:r>
            <a:r>
              <a:rPr lang="en-US" sz="2600" dirty="0">
                <a:solidFill>
                  <a:schemeClr val="tx1"/>
                </a:solidFill>
              </a:rPr>
              <a:t>|=|</a:t>
            </a:r>
            <a:r>
              <a:rPr lang="en-US" sz="2600" dirty="0">
                <a:solidFill>
                  <a:srgbClr val="00B050"/>
                </a:solidFill>
              </a:rPr>
              <a:t>pattern</a:t>
            </a:r>
            <a:r>
              <a:rPr lang="en-US" sz="2600" dirty="0">
                <a:solidFill>
                  <a:schemeClr val="tx1"/>
                </a:solidFill>
              </a:rPr>
              <a:t>|=</a:t>
            </a:r>
            <a:r>
              <a:rPr lang="en-US" sz="2600" dirty="0">
                <a:solidFill>
                  <a:srgbClr val="00B0F0"/>
                </a:solidFill>
              </a:rPr>
              <a:t>k</a:t>
            </a:r>
            <a:r>
              <a:rPr lang="en-US" sz="2600" dirty="0">
                <a:solidFill>
                  <a:schemeClr val="tx1"/>
                </a:solidFill>
              </a:rPr>
              <a:t>=64</a:t>
            </a:r>
            <a:endParaRPr lang="en-US" sz="2600" dirty="0">
              <a:solidFill>
                <a:srgbClr val="FF9300"/>
              </a:solidFill>
            </a:endParaRPr>
          </a:p>
          <a:p>
            <a:pPr marL="457200" indent="-457200">
              <a:buFont typeface="Arial" panose="020B0604020202020204" pitchFamily="34" charset="0"/>
              <a:buChar char="•"/>
            </a:pPr>
            <a:r>
              <a:rPr lang="en-US" sz="2600" dirty="0">
                <a:solidFill>
                  <a:srgbClr val="FF9300"/>
                </a:solidFill>
              </a:rPr>
              <a:t>12 </a:t>
            </a:r>
            <a:r>
              <a:rPr lang="en-US" sz="2600" dirty="0">
                <a:solidFill>
                  <a:schemeClr val="tx1"/>
                </a:solidFill>
              </a:rPr>
              <a:t>thread blocks</a:t>
            </a:r>
          </a:p>
        </p:txBody>
      </p:sp>
      <p:sp>
        <p:nvSpPr>
          <p:cNvPr id="33" name="Rectangle: Rounded Corners 32">
            <a:extLst>
              <a:ext uri="{FF2B5EF4-FFF2-40B4-BE49-F238E27FC236}">
                <a16:creationId xmlns:a16="http://schemas.microsoft.com/office/drawing/2014/main" id="{8FE306CD-C3BF-820B-DED6-3D847B35DBE1}"/>
              </a:ext>
            </a:extLst>
          </p:cNvPr>
          <p:cNvSpPr/>
          <p:nvPr/>
        </p:nvSpPr>
        <p:spPr>
          <a:xfrm>
            <a:off x="457200" y="4790292"/>
            <a:ext cx="8229600" cy="1158988"/>
          </a:xfrm>
          <a:prstGeom prst="roundRect">
            <a:avLst>
              <a:gd name="adj" fmla="val 699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600" b="1" dirty="0">
                <a:solidFill>
                  <a:schemeClr val="tx1"/>
                </a:solidFill>
              </a:rPr>
              <a:t>Shared memory </a:t>
            </a:r>
            <a:r>
              <a:rPr lang="en-US" sz="2600" dirty="0">
                <a:solidFill>
                  <a:schemeClr val="tx1"/>
                </a:solidFill>
              </a:rPr>
              <a:t>capacity of he NVIDIA A6000 GPU: </a:t>
            </a:r>
            <a:r>
              <a:rPr lang="en-US" sz="2600" b="1" dirty="0">
                <a:solidFill>
                  <a:schemeClr val="tx1"/>
                </a:solidFill>
              </a:rPr>
              <a:t>99KiB</a:t>
            </a:r>
            <a:r>
              <a:rPr lang="en-US" sz="2600" dirty="0">
                <a:solidFill>
                  <a:schemeClr val="tx1"/>
                </a:solidFill>
              </a:rPr>
              <a:t> per SM</a:t>
            </a:r>
          </a:p>
        </p:txBody>
      </p:sp>
      <p:sp>
        <p:nvSpPr>
          <p:cNvPr id="7" name="TextBox 6">
            <a:extLst>
              <a:ext uri="{FF2B5EF4-FFF2-40B4-BE49-F238E27FC236}">
                <a16:creationId xmlns:a16="http://schemas.microsoft.com/office/drawing/2014/main" id="{EA78D92D-A5B3-4C75-7B43-0F321C63B7FA}"/>
              </a:ext>
            </a:extLst>
          </p:cNvPr>
          <p:cNvSpPr txBox="1"/>
          <p:nvPr/>
        </p:nvSpPr>
        <p:spPr>
          <a:xfrm>
            <a:off x="1733947" y="6324601"/>
            <a:ext cx="5676106" cy="584775"/>
          </a:xfrm>
          <a:prstGeom prst="rect">
            <a:avLst/>
          </a:prstGeom>
          <a:noFill/>
        </p:spPr>
        <p:txBody>
          <a:bodyPr wrap="square" rtlCol="0">
            <a:spAutoFit/>
          </a:bodyPr>
          <a:lstStyle/>
          <a:p>
            <a:pPr algn="ctr"/>
            <a:r>
              <a:rPr lang="en-US" sz="1600" dirty="0"/>
              <a:t>Lindegger+, ”</a:t>
            </a:r>
            <a:r>
              <a:rPr lang="en-US" sz="1600" dirty="0">
                <a:hlinkClick r:id="rId2"/>
              </a:rPr>
              <a:t>Algorithmic Improvement and GPU Acceleration of the </a:t>
            </a:r>
            <a:r>
              <a:rPr lang="en-US" sz="1600" dirty="0" err="1">
                <a:hlinkClick r:id="rId2"/>
              </a:rPr>
              <a:t>GenASM</a:t>
            </a:r>
            <a:r>
              <a:rPr lang="en-US" sz="1600" dirty="0">
                <a:hlinkClick r:id="rId2"/>
              </a:rPr>
              <a:t> Algorithm</a:t>
            </a:r>
            <a:r>
              <a:rPr lang="en-US" sz="1600" dirty="0"/>
              <a:t>“, </a:t>
            </a:r>
            <a:r>
              <a:rPr lang="en-US" sz="1600" dirty="0" err="1"/>
              <a:t>HiCOMB</a:t>
            </a:r>
            <a:r>
              <a:rPr lang="en-US" sz="1600" dirty="0"/>
              <a:t> 2022</a:t>
            </a:r>
          </a:p>
        </p:txBody>
      </p:sp>
    </p:spTree>
    <p:extLst>
      <p:ext uri="{BB962C8B-B14F-4D97-AF65-F5344CB8AC3E}">
        <p14:creationId xmlns:p14="http://schemas.microsoft.com/office/powerpoint/2010/main" val="3260470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CAAC0-5ABA-651D-1757-36369859B948}"/>
              </a:ext>
            </a:extLst>
          </p:cNvPr>
          <p:cNvSpPr>
            <a:spLocks noGrp="1"/>
          </p:cNvSpPr>
          <p:nvPr>
            <p:ph type="title"/>
          </p:nvPr>
        </p:nvSpPr>
        <p:spPr/>
        <p:txBody>
          <a:bodyPr/>
          <a:lstStyle/>
          <a:p>
            <a:r>
              <a:rPr lang="en-US" dirty="0"/>
              <a:t>Implementation Attempt #4 – Scrooge</a:t>
            </a:r>
          </a:p>
        </p:txBody>
      </p:sp>
      <p:sp>
        <p:nvSpPr>
          <p:cNvPr id="3" name="Content Placeholder 2">
            <a:extLst>
              <a:ext uri="{FF2B5EF4-FFF2-40B4-BE49-F238E27FC236}">
                <a16:creationId xmlns:a16="http://schemas.microsoft.com/office/drawing/2014/main" id="{F32B798C-9AB6-715A-B4CF-3C2900F7DE01}"/>
              </a:ext>
            </a:extLst>
          </p:cNvPr>
          <p:cNvSpPr>
            <a:spLocks noGrp="1"/>
          </p:cNvSpPr>
          <p:nvPr>
            <p:ph idx="1"/>
          </p:nvPr>
        </p:nvSpPr>
        <p:spPr>
          <a:xfrm>
            <a:off x="225152" y="908720"/>
            <a:ext cx="8610600" cy="5472608"/>
          </a:xfrm>
        </p:spPr>
        <p:txBody>
          <a:bodyPr/>
          <a:lstStyle/>
          <a:p>
            <a:r>
              <a:rPr lang="en-US" b="1" dirty="0"/>
              <a:t>64 threads </a:t>
            </a:r>
            <a:r>
              <a:rPr lang="en-US" dirty="0"/>
              <a:t>in a thread block</a:t>
            </a:r>
            <a:r>
              <a:rPr lang="en-US" dirty="0">
                <a:solidFill>
                  <a:schemeClr val="bg2"/>
                </a:solidFill>
              </a:rPr>
              <a:t> </a:t>
            </a:r>
            <a:r>
              <a:rPr lang="en-US" b="1" dirty="0"/>
              <a:t>cooperate</a:t>
            </a:r>
            <a:r>
              <a:rPr lang="en-US" dirty="0"/>
              <a:t> per seq. pair</a:t>
            </a:r>
          </a:p>
          <a:p>
            <a:r>
              <a:rPr lang="en-US" dirty="0"/>
              <a:t>Store the DP table in </a:t>
            </a:r>
            <a:r>
              <a:rPr lang="en-US" b="1" dirty="0"/>
              <a:t>shared memory</a:t>
            </a:r>
          </a:p>
          <a:p>
            <a:r>
              <a:rPr lang="en-US" b="1" dirty="0"/>
              <a:t>Algorithmically </a:t>
            </a:r>
            <a:r>
              <a:rPr lang="en-US" b="1" dirty="0">
                <a:solidFill>
                  <a:srgbClr val="0070C0"/>
                </a:solidFill>
              </a:rPr>
              <a:t>reduced memory footprint</a:t>
            </a:r>
            <a:endParaRPr lang="en-US" dirty="0">
              <a:solidFill>
                <a:srgbClr val="0070C0"/>
              </a:solidFill>
            </a:endParaRPr>
          </a:p>
        </p:txBody>
      </p:sp>
      <p:sp>
        <p:nvSpPr>
          <p:cNvPr id="4" name="Slide Number Placeholder 3">
            <a:extLst>
              <a:ext uri="{FF2B5EF4-FFF2-40B4-BE49-F238E27FC236}">
                <a16:creationId xmlns:a16="http://schemas.microsoft.com/office/drawing/2014/main" id="{090A88FA-A188-8FF3-49F3-2C1754AAD77C}"/>
              </a:ext>
            </a:extLst>
          </p:cNvPr>
          <p:cNvSpPr>
            <a:spLocks noGrp="1"/>
          </p:cNvSpPr>
          <p:nvPr>
            <p:ph type="sldNum" sz="quarter" idx="11"/>
          </p:nvPr>
        </p:nvSpPr>
        <p:spPr/>
        <p:txBody>
          <a:bodyPr/>
          <a:lstStyle/>
          <a:p>
            <a:fld id="{323594FA-E141-4234-AE05-360401972BE7}" type="slidenum">
              <a:rPr lang="en-US" altLang="en-US" smtClean="0"/>
              <a:pPr/>
              <a:t>41</a:t>
            </a:fld>
            <a:endParaRPr lang="en-US" altLang="en-US"/>
          </a:p>
        </p:txBody>
      </p:sp>
      <p:sp>
        <p:nvSpPr>
          <p:cNvPr id="12" name="TextBox 11">
            <a:extLst>
              <a:ext uri="{FF2B5EF4-FFF2-40B4-BE49-F238E27FC236}">
                <a16:creationId xmlns:a16="http://schemas.microsoft.com/office/drawing/2014/main" id="{9E56206C-11CC-4D1A-A135-3C96A6217CD6}"/>
              </a:ext>
            </a:extLst>
          </p:cNvPr>
          <p:cNvSpPr txBox="1"/>
          <p:nvPr/>
        </p:nvSpPr>
        <p:spPr>
          <a:xfrm>
            <a:off x="1733947" y="6324601"/>
            <a:ext cx="5676106" cy="584775"/>
          </a:xfrm>
          <a:prstGeom prst="rect">
            <a:avLst/>
          </a:prstGeom>
          <a:noFill/>
        </p:spPr>
        <p:txBody>
          <a:bodyPr wrap="square" rtlCol="0">
            <a:spAutoFit/>
          </a:bodyPr>
          <a:lstStyle/>
          <a:p>
            <a:pPr algn="ctr"/>
            <a:r>
              <a:rPr lang="en-US" sz="1600" dirty="0"/>
              <a:t>Lindegger+, ”</a:t>
            </a:r>
            <a:r>
              <a:rPr lang="en-US" sz="1600" dirty="0">
                <a:hlinkClick r:id="rId2"/>
              </a:rPr>
              <a:t>Algorithmic Improvement and GPU Acceleration of the </a:t>
            </a:r>
            <a:r>
              <a:rPr lang="en-US" sz="1600" dirty="0" err="1">
                <a:hlinkClick r:id="rId2"/>
              </a:rPr>
              <a:t>GenASM</a:t>
            </a:r>
            <a:r>
              <a:rPr lang="en-US" sz="1600" dirty="0">
                <a:hlinkClick r:id="rId2"/>
              </a:rPr>
              <a:t> Algorithm</a:t>
            </a:r>
            <a:r>
              <a:rPr lang="en-US" sz="1600" dirty="0"/>
              <a:t>“, </a:t>
            </a:r>
            <a:r>
              <a:rPr lang="en-US" sz="1600" dirty="0" err="1"/>
              <a:t>HiCOMB</a:t>
            </a:r>
            <a:r>
              <a:rPr lang="en-US" sz="1600" dirty="0"/>
              <a:t> 2022</a:t>
            </a:r>
          </a:p>
        </p:txBody>
      </p:sp>
      <p:pic>
        <p:nvPicPr>
          <p:cNvPr id="6" name="Picture 5">
            <a:extLst>
              <a:ext uri="{FF2B5EF4-FFF2-40B4-BE49-F238E27FC236}">
                <a16:creationId xmlns:a16="http://schemas.microsoft.com/office/drawing/2014/main" id="{9D556615-4F7A-864A-5D5C-7409B4B12E2C}"/>
              </a:ext>
            </a:extLst>
          </p:cNvPr>
          <p:cNvPicPr>
            <a:picLocks noChangeAspect="1"/>
          </p:cNvPicPr>
          <p:nvPr/>
        </p:nvPicPr>
        <p:blipFill>
          <a:blip r:embed="rId3"/>
          <a:stretch>
            <a:fillRect/>
          </a:stretch>
        </p:blipFill>
        <p:spPr>
          <a:xfrm>
            <a:off x="923392" y="2942779"/>
            <a:ext cx="3456384" cy="1740176"/>
          </a:xfrm>
          <a:prstGeom prst="rect">
            <a:avLst/>
          </a:prstGeom>
          <a:ln w="12700">
            <a:solidFill>
              <a:schemeClr val="tx1"/>
            </a:solidFill>
          </a:ln>
        </p:spPr>
      </p:pic>
      <p:pic>
        <p:nvPicPr>
          <p:cNvPr id="13" name="Picture 12">
            <a:extLst>
              <a:ext uri="{FF2B5EF4-FFF2-40B4-BE49-F238E27FC236}">
                <a16:creationId xmlns:a16="http://schemas.microsoft.com/office/drawing/2014/main" id="{1BF39699-2B89-4CEC-46F7-C8040FB31CDC}"/>
              </a:ext>
            </a:extLst>
          </p:cNvPr>
          <p:cNvPicPr>
            <a:picLocks noChangeAspect="1"/>
          </p:cNvPicPr>
          <p:nvPr/>
        </p:nvPicPr>
        <p:blipFill>
          <a:blip r:embed="rId4"/>
          <a:stretch>
            <a:fillRect/>
          </a:stretch>
        </p:blipFill>
        <p:spPr>
          <a:xfrm>
            <a:off x="4861012" y="2375678"/>
            <a:ext cx="3384376" cy="2307277"/>
          </a:xfrm>
          <a:prstGeom prst="rect">
            <a:avLst/>
          </a:prstGeom>
          <a:ln w="12700">
            <a:solidFill>
              <a:schemeClr val="tx1"/>
            </a:solidFill>
          </a:ln>
        </p:spPr>
      </p:pic>
      <p:sp>
        <p:nvSpPr>
          <p:cNvPr id="14" name="Left Brace 13">
            <a:extLst>
              <a:ext uri="{FF2B5EF4-FFF2-40B4-BE49-F238E27FC236}">
                <a16:creationId xmlns:a16="http://schemas.microsoft.com/office/drawing/2014/main" id="{3EBAAE37-7FB9-BC44-9A9C-367E1BCF2ACD}"/>
              </a:ext>
            </a:extLst>
          </p:cNvPr>
          <p:cNvSpPr/>
          <p:nvPr/>
        </p:nvSpPr>
        <p:spPr>
          <a:xfrm rot="16200000">
            <a:off x="4296358" y="1377325"/>
            <a:ext cx="576064" cy="7321996"/>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Google Shape;454;p33">
            <a:extLst>
              <a:ext uri="{FF2B5EF4-FFF2-40B4-BE49-F238E27FC236}">
                <a16:creationId xmlns:a16="http://schemas.microsoft.com/office/drawing/2014/main" id="{82ED4CF4-E7DB-CEF0-1108-7F32A443C1B8}"/>
              </a:ext>
            </a:extLst>
          </p:cNvPr>
          <p:cNvSpPr/>
          <p:nvPr/>
        </p:nvSpPr>
        <p:spPr>
          <a:xfrm>
            <a:off x="0" y="5326355"/>
            <a:ext cx="9144000" cy="856252"/>
          </a:xfrm>
          <a:prstGeom prst="rect">
            <a:avLst/>
          </a:prstGeom>
          <a:solidFill>
            <a:schemeClr val="accent3">
              <a:lumMod val="20000"/>
              <a:lumOff val="80000"/>
            </a:schemeClr>
          </a:solidFill>
          <a:ln>
            <a:noFill/>
          </a:ln>
        </p:spPr>
        <p:txBody>
          <a:bodyPr spcFirstLastPara="1" wrap="square" lIns="91425" tIns="91425" rIns="91425" bIns="91425" anchor="ctr" anchorCtr="0">
            <a:noAutofit/>
          </a:bodyPr>
          <a:lstStyle/>
          <a:p>
            <a:pPr algn="ctr">
              <a:spcBef>
                <a:spcPts val="0"/>
              </a:spcBef>
              <a:spcAft>
                <a:spcPts val="0"/>
              </a:spcAft>
            </a:pPr>
            <a:r>
              <a:rPr lang="en-GB" sz="2800" dirty="0">
                <a:solidFill>
                  <a:schemeClr val="dk1"/>
                </a:solidFill>
                <a:ea typeface="Nunito"/>
                <a:cs typeface="Nunito"/>
                <a:sym typeface="Nunito"/>
              </a:rPr>
              <a:t> </a:t>
            </a:r>
            <a:r>
              <a:rPr lang="en-GB" sz="2800" b="1" dirty="0">
                <a:solidFill>
                  <a:schemeClr val="dk1"/>
                </a:solidFill>
                <a:ea typeface="Nunito"/>
                <a:cs typeface="Nunito"/>
                <a:sym typeface="Nunito"/>
              </a:rPr>
              <a:t>SENE+DENT </a:t>
            </a:r>
            <a:r>
              <a:rPr lang="en-GB" sz="2800" dirty="0">
                <a:solidFill>
                  <a:schemeClr val="dk1"/>
                </a:solidFill>
                <a:ea typeface="Nunito"/>
                <a:cs typeface="Nunito"/>
                <a:sym typeface="Nunito"/>
              </a:rPr>
              <a:t>results in a </a:t>
            </a:r>
            <a:r>
              <a:rPr lang="en-GB" sz="2800" b="1" dirty="0">
                <a:solidFill>
                  <a:srgbClr val="0070C0"/>
                </a:solidFill>
                <a:ea typeface="Nunito"/>
                <a:cs typeface="Nunito"/>
                <a:sym typeface="Nunito"/>
              </a:rPr>
              <a:t>12x reduction </a:t>
            </a:r>
            <a:r>
              <a:rPr lang="en-GB" sz="2800" dirty="0">
                <a:solidFill>
                  <a:schemeClr val="dk1"/>
                </a:solidFill>
                <a:ea typeface="Nunito"/>
                <a:cs typeface="Nunito"/>
                <a:sym typeface="Nunito"/>
              </a:rPr>
              <a:t>in</a:t>
            </a:r>
            <a:br>
              <a:rPr lang="en-GB" sz="2800" dirty="0">
                <a:solidFill>
                  <a:schemeClr val="dk1"/>
                </a:solidFill>
                <a:ea typeface="Nunito"/>
                <a:cs typeface="Nunito"/>
                <a:sym typeface="Nunito"/>
              </a:rPr>
            </a:br>
            <a:r>
              <a:rPr lang="en-GB" sz="2800" b="1" dirty="0">
                <a:solidFill>
                  <a:srgbClr val="C00000"/>
                </a:solidFill>
                <a:ea typeface="Nunito"/>
                <a:cs typeface="Nunito"/>
                <a:sym typeface="Nunito"/>
              </a:rPr>
              <a:t>memory footprint</a:t>
            </a:r>
            <a:r>
              <a:rPr lang="en-GB" sz="2800" dirty="0">
                <a:solidFill>
                  <a:schemeClr val="dk1"/>
                </a:solidFill>
                <a:ea typeface="Nunito"/>
                <a:cs typeface="Nunito"/>
                <a:sym typeface="Nunito"/>
              </a:rPr>
              <a:t> and </a:t>
            </a:r>
            <a:r>
              <a:rPr lang="en-GB" sz="2800" b="1" dirty="0">
                <a:solidFill>
                  <a:srgbClr val="C00000"/>
                </a:solidFill>
                <a:ea typeface="Nunito"/>
                <a:cs typeface="Nunito"/>
                <a:sym typeface="Nunito"/>
              </a:rPr>
              <a:t>data movement</a:t>
            </a:r>
            <a:endParaRPr sz="2800" dirty="0">
              <a:ea typeface="Nunito"/>
              <a:cs typeface="Nunito"/>
              <a:sym typeface="Nunito"/>
            </a:endParaRPr>
          </a:p>
        </p:txBody>
      </p:sp>
      <p:sp>
        <p:nvSpPr>
          <p:cNvPr id="10" name="Rectangle 9">
            <a:extLst>
              <a:ext uri="{FF2B5EF4-FFF2-40B4-BE49-F238E27FC236}">
                <a16:creationId xmlns:a16="http://schemas.microsoft.com/office/drawing/2014/main" id="{A5919CAD-657E-3BF1-05A8-76720312C1C2}"/>
              </a:ext>
            </a:extLst>
          </p:cNvPr>
          <p:cNvSpPr/>
          <p:nvPr/>
        </p:nvSpPr>
        <p:spPr>
          <a:xfrm>
            <a:off x="0" y="3861048"/>
            <a:ext cx="9144000" cy="1511281"/>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t>High performance</a:t>
            </a:r>
            <a:br>
              <a:rPr lang="en-US" sz="3200" dirty="0"/>
            </a:br>
            <a:r>
              <a:rPr lang="en-US" sz="3200" dirty="0"/>
              <a:t>Thanks to high occupancy</a:t>
            </a:r>
          </a:p>
        </p:txBody>
      </p:sp>
    </p:spTree>
    <p:extLst>
      <p:ext uri="{BB962C8B-B14F-4D97-AF65-F5344CB8AC3E}">
        <p14:creationId xmlns:p14="http://schemas.microsoft.com/office/powerpoint/2010/main" val="30406941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5AFFE-EA62-C704-F25C-237FC84C006C}"/>
              </a:ext>
            </a:extLst>
          </p:cNvPr>
          <p:cNvSpPr>
            <a:spLocks noGrp="1"/>
          </p:cNvSpPr>
          <p:nvPr>
            <p:ph type="title"/>
          </p:nvPr>
        </p:nvSpPr>
        <p:spPr/>
        <p:txBody>
          <a:bodyPr/>
          <a:lstStyle/>
          <a:p>
            <a:r>
              <a:rPr lang="en-US" dirty="0"/>
              <a:t>Scaling with </a:t>
            </a:r>
            <a:r>
              <a:rPr lang="en-US" dirty="0" err="1"/>
              <a:t>Threadblocks</a:t>
            </a:r>
            <a:endParaRPr lang="en-US" dirty="0"/>
          </a:p>
        </p:txBody>
      </p:sp>
      <p:sp>
        <p:nvSpPr>
          <p:cNvPr id="4" name="Slide Number Placeholder 3">
            <a:extLst>
              <a:ext uri="{FF2B5EF4-FFF2-40B4-BE49-F238E27FC236}">
                <a16:creationId xmlns:a16="http://schemas.microsoft.com/office/drawing/2014/main" id="{0AB0CDDD-E095-9F8D-3161-53EFF67650F9}"/>
              </a:ext>
            </a:extLst>
          </p:cNvPr>
          <p:cNvSpPr>
            <a:spLocks noGrp="1"/>
          </p:cNvSpPr>
          <p:nvPr>
            <p:ph type="sldNum" sz="quarter" idx="11"/>
          </p:nvPr>
        </p:nvSpPr>
        <p:spPr/>
        <p:txBody>
          <a:bodyPr/>
          <a:lstStyle/>
          <a:p>
            <a:fld id="{323594FA-E141-4234-AE05-360401972BE7}" type="slidenum">
              <a:rPr lang="en-US" altLang="en-US" smtClean="0"/>
              <a:pPr/>
              <a:t>42</a:t>
            </a:fld>
            <a:endParaRPr lang="en-US" altLang="en-US"/>
          </a:p>
        </p:txBody>
      </p:sp>
      <p:sp>
        <p:nvSpPr>
          <p:cNvPr id="12" name="TextBox 11">
            <a:extLst>
              <a:ext uri="{FF2B5EF4-FFF2-40B4-BE49-F238E27FC236}">
                <a16:creationId xmlns:a16="http://schemas.microsoft.com/office/drawing/2014/main" id="{015EC59F-1E0A-B3B3-4056-04CF748921CD}"/>
              </a:ext>
            </a:extLst>
          </p:cNvPr>
          <p:cNvSpPr txBox="1"/>
          <p:nvPr/>
        </p:nvSpPr>
        <p:spPr>
          <a:xfrm>
            <a:off x="1733947" y="6324601"/>
            <a:ext cx="5676106" cy="584775"/>
          </a:xfrm>
          <a:prstGeom prst="rect">
            <a:avLst/>
          </a:prstGeom>
          <a:noFill/>
        </p:spPr>
        <p:txBody>
          <a:bodyPr wrap="square" rtlCol="0">
            <a:spAutoFit/>
          </a:bodyPr>
          <a:lstStyle/>
          <a:p>
            <a:pPr algn="ctr"/>
            <a:r>
              <a:rPr lang="en-US" sz="1600" dirty="0"/>
              <a:t>Lindegger+, ”</a:t>
            </a:r>
            <a:r>
              <a:rPr lang="en-US" sz="1600" dirty="0">
                <a:hlinkClick r:id="rId3"/>
              </a:rPr>
              <a:t>Algorithmic Improvement and GPU Acceleration of the </a:t>
            </a:r>
            <a:r>
              <a:rPr lang="en-US" sz="1600" dirty="0" err="1">
                <a:hlinkClick r:id="rId3"/>
              </a:rPr>
              <a:t>GenASM</a:t>
            </a:r>
            <a:r>
              <a:rPr lang="en-US" sz="1600" dirty="0">
                <a:hlinkClick r:id="rId3"/>
              </a:rPr>
              <a:t> Algorithm</a:t>
            </a:r>
            <a:r>
              <a:rPr lang="en-US" sz="1600" dirty="0"/>
              <a:t>“, </a:t>
            </a:r>
            <a:r>
              <a:rPr lang="en-US" sz="1600" dirty="0" err="1"/>
              <a:t>HiCOMB</a:t>
            </a:r>
            <a:r>
              <a:rPr lang="en-US" sz="1600" dirty="0"/>
              <a:t> 2022</a:t>
            </a:r>
          </a:p>
        </p:txBody>
      </p:sp>
      <p:pic>
        <p:nvPicPr>
          <p:cNvPr id="13" name="Graphic 12">
            <a:extLst>
              <a:ext uri="{FF2B5EF4-FFF2-40B4-BE49-F238E27FC236}">
                <a16:creationId xmlns:a16="http://schemas.microsoft.com/office/drawing/2014/main" id="{4B04E452-3CD5-F36F-9628-33A92E0898BB}"/>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t="10437" r="44921"/>
          <a:stretch/>
        </p:blipFill>
        <p:spPr>
          <a:xfrm>
            <a:off x="220216" y="1619527"/>
            <a:ext cx="5273645" cy="3969713"/>
          </a:xfrm>
          <a:prstGeom prst="rect">
            <a:avLst/>
          </a:prstGeom>
        </p:spPr>
      </p:pic>
      <p:pic>
        <p:nvPicPr>
          <p:cNvPr id="14" name="Graphic 13">
            <a:extLst>
              <a:ext uri="{FF2B5EF4-FFF2-40B4-BE49-F238E27FC236}">
                <a16:creationId xmlns:a16="http://schemas.microsoft.com/office/drawing/2014/main" id="{10D0C419-DC04-CE30-08E6-F8B6A2CB7616}"/>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80186" r="14677" b="89404"/>
          <a:stretch/>
        </p:blipFill>
        <p:spPr>
          <a:xfrm>
            <a:off x="5638663" y="2320261"/>
            <a:ext cx="757064" cy="722881"/>
          </a:xfrm>
          <a:prstGeom prst="rect">
            <a:avLst/>
          </a:prstGeom>
        </p:spPr>
      </p:pic>
      <p:pic>
        <p:nvPicPr>
          <p:cNvPr id="17" name="Graphic 16">
            <a:extLst>
              <a:ext uri="{FF2B5EF4-FFF2-40B4-BE49-F238E27FC236}">
                <a16:creationId xmlns:a16="http://schemas.microsoft.com/office/drawing/2014/main" id="{10F39C5C-3742-F991-D01F-98032CA3D5F1}"/>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20293" t="-33" r="74570" b="90584"/>
          <a:stretch/>
        </p:blipFill>
        <p:spPr>
          <a:xfrm>
            <a:off x="5665735" y="2858212"/>
            <a:ext cx="757064" cy="644657"/>
          </a:xfrm>
          <a:prstGeom prst="rect">
            <a:avLst/>
          </a:prstGeom>
        </p:spPr>
      </p:pic>
      <p:pic>
        <p:nvPicPr>
          <p:cNvPr id="18" name="Graphic 17">
            <a:extLst>
              <a:ext uri="{FF2B5EF4-FFF2-40B4-BE49-F238E27FC236}">
                <a16:creationId xmlns:a16="http://schemas.microsoft.com/office/drawing/2014/main" id="{575946F4-4A8C-4C72-66D0-9611D8F5D48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50247" r="44651" b="90247"/>
          <a:stretch/>
        </p:blipFill>
        <p:spPr>
          <a:xfrm>
            <a:off x="5669181" y="3405922"/>
            <a:ext cx="751885" cy="665391"/>
          </a:xfrm>
          <a:prstGeom prst="rect">
            <a:avLst/>
          </a:prstGeom>
        </p:spPr>
      </p:pic>
      <p:sp>
        <p:nvSpPr>
          <p:cNvPr id="19" name="TextBox 18">
            <a:extLst>
              <a:ext uri="{FF2B5EF4-FFF2-40B4-BE49-F238E27FC236}">
                <a16:creationId xmlns:a16="http://schemas.microsoft.com/office/drawing/2014/main" id="{9A7FDD9D-73A9-4A39-8B51-6989B8FD4A93}"/>
              </a:ext>
            </a:extLst>
          </p:cNvPr>
          <p:cNvSpPr txBox="1"/>
          <p:nvPr/>
        </p:nvSpPr>
        <p:spPr>
          <a:xfrm>
            <a:off x="6257488" y="2536197"/>
            <a:ext cx="1705980" cy="430887"/>
          </a:xfrm>
          <a:prstGeom prst="rect">
            <a:avLst/>
          </a:prstGeom>
          <a:noFill/>
        </p:spPr>
        <p:txBody>
          <a:bodyPr wrap="none" rtlCol="0">
            <a:spAutoFit/>
          </a:bodyPr>
          <a:lstStyle/>
          <a:p>
            <a:r>
              <a:rPr lang="en-US" sz="2200" dirty="0"/>
              <a:t>Scrooge Full</a:t>
            </a:r>
          </a:p>
        </p:txBody>
      </p:sp>
      <p:sp>
        <p:nvSpPr>
          <p:cNvPr id="20" name="TextBox 19">
            <a:extLst>
              <a:ext uri="{FF2B5EF4-FFF2-40B4-BE49-F238E27FC236}">
                <a16:creationId xmlns:a16="http://schemas.microsoft.com/office/drawing/2014/main" id="{D689407F-2C6B-ED39-9D63-42AB51D67909}"/>
              </a:ext>
            </a:extLst>
          </p:cNvPr>
          <p:cNvSpPr txBox="1"/>
          <p:nvPr/>
        </p:nvSpPr>
        <p:spPr>
          <a:xfrm>
            <a:off x="6257488" y="3062096"/>
            <a:ext cx="2625270" cy="430887"/>
          </a:xfrm>
          <a:prstGeom prst="rect">
            <a:avLst/>
          </a:prstGeom>
          <a:noFill/>
        </p:spPr>
        <p:txBody>
          <a:bodyPr wrap="none" rtlCol="0">
            <a:spAutoFit/>
          </a:bodyPr>
          <a:lstStyle/>
          <a:p>
            <a:r>
              <a:rPr lang="en-US" sz="2200" dirty="0"/>
              <a:t>Scrooge DENT Only</a:t>
            </a:r>
          </a:p>
        </p:txBody>
      </p:sp>
      <p:sp>
        <p:nvSpPr>
          <p:cNvPr id="21" name="TextBox 20">
            <a:extLst>
              <a:ext uri="{FF2B5EF4-FFF2-40B4-BE49-F238E27FC236}">
                <a16:creationId xmlns:a16="http://schemas.microsoft.com/office/drawing/2014/main" id="{EBEE60B2-482E-6ED1-9E95-D40CCEE57039}"/>
              </a:ext>
            </a:extLst>
          </p:cNvPr>
          <p:cNvSpPr txBox="1"/>
          <p:nvPr/>
        </p:nvSpPr>
        <p:spPr>
          <a:xfrm>
            <a:off x="6257488" y="3608975"/>
            <a:ext cx="2585195" cy="430887"/>
          </a:xfrm>
          <a:prstGeom prst="rect">
            <a:avLst/>
          </a:prstGeom>
          <a:noFill/>
        </p:spPr>
        <p:txBody>
          <a:bodyPr wrap="none" rtlCol="0">
            <a:spAutoFit/>
          </a:bodyPr>
          <a:lstStyle/>
          <a:p>
            <a:r>
              <a:rPr lang="en-US" sz="2200" dirty="0"/>
              <a:t>Scrooge SENE Only</a:t>
            </a:r>
          </a:p>
        </p:txBody>
      </p:sp>
      <p:sp>
        <p:nvSpPr>
          <p:cNvPr id="10" name="Arrow: Up 9">
            <a:extLst>
              <a:ext uri="{FF2B5EF4-FFF2-40B4-BE49-F238E27FC236}">
                <a16:creationId xmlns:a16="http://schemas.microsoft.com/office/drawing/2014/main" id="{CA666E2E-79F3-7DDD-EBB9-82696BA885E8}"/>
              </a:ext>
            </a:extLst>
          </p:cNvPr>
          <p:cNvSpPr/>
          <p:nvPr/>
        </p:nvSpPr>
        <p:spPr>
          <a:xfrm>
            <a:off x="2627784" y="2176244"/>
            <a:ext cx="720080" cy="1647633"/>
          </a:xfrm>
          <a:prstGeom prst="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B314487-E922-D776-3928-EDDEEF016934}"/>
              </a:ext>
            </a:extLst>
          </p:cNvPr>
          <p:cNvSpPr txBox="1"/>
          <p:nvPr/>
        </p:nvSpPr>
        <p:spPr>
          <a:xfrm>
            <a:off x="3129621" y="2551288"/>
            <a:ext cx="1990890" cy="892552"/>
          </a:xfrm>
          <a:prstGeom prst="rect">
            <a:avLst/>
          </a:prstGeom>
          <a:noFill/>
        </p:spPr>
        <p:txBody>
          <a:bodyPr wrap="square" rtlCol="0">
            <a:spAutoFit/>
          </a:bodyPr>
          <a:lstStyle/>
          <a:p>
            <a:r>
              <a:rPr lang="en-US" sz="2600" dirty="0">
                <a:solidFill>
                  <a:srgbClr val="0070C0"/>
                </a:solidFill>
              </a:rPr>
              <a:t>Increased Occupancy</a:t>
            </a:r>
          </a:p>
        </p:txBody>
      </p:sp>
    </p:spTree>
    <p:extLst>
      <p:ext uri="{BB962C8B-B14F-4D97-AF65-F5344CB8AC3E}">
        <p14:creationId xmlns:p14="http://schemas.microsoft.com/office/powerpoint/2010/main" val="2915624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E98E5-E490-3234-E199-E7212D9D85DE}"/>
              </a:ext>
            </a:extLst>
          </p:cNvPr>
          <p:cNvSpPr>
            <a:spLocks noGrp="1"/>
          </p:cNvSpPr>
          <p:nvPr>
            <p:ph type="ctrTitle"/>
          </p:nvPr>
        </p:nvSpPr>
        <p:spPr/>
        <p:txBody>
          <a:bodyPr/>
          <a:lstStyle/>
          <a:p>
            <a:pPr algn="ctr"/>
            <a:r>
              <a:rPr lang="en-US" dirty="0"/>
              <a:t>Generating Pattern Bitmasks</a:t>
            </a:r>
          </a:p>
        </p:txBody>
      </p:sp>
      <p:sp>
        <p:nvSpPr>
          <p:cNvPr id="3" name="Subtitle 2">
            <a:extLst>
              <a:ext uri="{FF2B5EF4-FFF2-40B4-BE49-F238E27FC236}">
                <a16:creationId xmlns:a16="http://schemas.microsoft.com/office/drawing/2014/main" id="{ED1E3EC3-5ED2-B687-F949-A45B1D5869D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2004004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F64D3-2C36-3E0F-498D-849FC4544070}"/>
              </a:ext>
            </a:extLst>
          </p:cNvPr>
          <p:cNvSpPr>
            <a:spLocks noGrp="1"/>
          </p:cNvSpPr>
          <p:nvPr>
            <p:ph type="title"/>
          </p:nvPr>
        </p:nvSpPr>
        <p:spPr/>
        <p:txBody>
          <a:bodyPr/>
          <a:lstStyle/>
          <a:p>
            <a:r>
              <a:rPr lang="en-US" dirty="0"/>
              <a:t>Pattern Bitmasks</a:t>
            </a:r>
          </a:p>
        </p:txBody>
      </p:sp>
      <p:sp>
        <p:nvSpPr>
          <p:cNvPr id="7" name="Content Placeholder 2">
            <a:extLst>
              <a:ext uri="{FF2B5EF4-FFF2-40B4-BE49-F238E27FC236}">
                <a16:creationId xmlns:a16="http://schemas.microsoft.com/office/drawing/2014/main" id="{388B19DB-1679-2CE2-BE7D-861E667C8A9F}"/>
              </a:ext>
            </a:extLst>
          </p:cNvPr>
          <p:cNvSpPr>
            <a:spLocks noGrp="1"/>
          </p:cNvSpPr>
          <p:nvPr>
            <p:ph idx="1"/>
          </p:nvPr>
        </p:nvSpPr>
        <p:spPr/>
        <p:txBody>
          <a:bodyPr/>
          <a:lstStyle/>
          <a:p>
            <a:r>
              <a:rPr lang="en-US" dirty="0" err="1"/>
              <a:t>GenASM</a:t>
            </a:r>
            <a:r>
              <a:rPr lang="en-US" dirty="0"/>
              <a:t> requires pre-computing </a:t>
            </a:r>
            <a:r>
              <a:rPr lang="en-US" b="1" i="1" dirty="0"/>
              <a:t>“</a:t>
            </a:r>
            <a:r>
              <a:rPr lang="en-US" b="1" i="1" dirty="0">
                <a:solidFill>
                  <a:srgbClr val="0070C0"/>
                </a:solidFill>
              </a:rPr>
              <a:t>pattern bitmasks</a:t>
            </a:r>
            <a:r>
              <a:rPr lang="en-US" b="1" i="1" dirty="0"/>
              <a:t>”</a:t>
            </a:r>
          </a:p>
          <a:p>
            <a:pPr lvl="1"/>
            <a:r>
              <a:rPr lang="en-US" b="1" dirty="0"/>
              <a:t>One-hot</a:t>
            </a:r>
            <a:r>
              <a:rPr lang="en-US" dirty="0"/>
              <a:t> (or one-cold) </a:t>
            </a:r>
            <a:r>
              <a:rPr lang="en-US" b="1" dirty="0"/>
              <a:t>encoding</a:t>
            </a:r>
            <a:r>
              <a:rPr lang="en-US" dirty="0"/>
              <a:t> of the </a:t>
            </a:r>
            <a:r>
              <a:rPr lang="en-US" b="1" dirty="0"/>
              <a:t>pattern</a:t>
            </a:r>
            <a:r>
              <a:rPr lang="en-US" dirty="0"/>
              <a:t> string</a:t>
            </a:r>
          </a:p>
          <a:p>
            <a:endParaRPr lang="en-US" dirty="0"/>
          </a:p>
        </p:txBody>
      </p:sp>
      <p:sp>
        <p:nvSpPr>
          <p:cNvPr id="4" name="Slide Number Placeholder 3">
            <a:extLst>
              <a:ext uri="{FF2B5EF4-FFF2-40B4-BE49-F238E27FC236}">
                <a16:creationId xmlns:a16="http://schemas.microsoft.com/office/drawing/2014/main" id="{056B9D06-9BB4-64FE-9076-0403013BA560}"/>
              </a:ext>
            </a:extLst>
          </p:cNvPr>
          <p:cNvSpPr>
            <a:spLocks noGrp="1"/>
          </p:cNvSpPr>
          <p:nvPr>
            <p:ph type="sldNum" sz="quarter" idx="11"/>
          </p:nvPr>
        </p:nvSpPr>
        <p:spPr/>
        <p:txBody>
          <a:bodyPr/>
          <a:lstStyle/>
          <a:p>
            <a:fld id="{323594FA-E141-4234-AE05-360401972BE7}" type="slidenum">
              <a:rPr lang="en-US" altLang="en-US" smtClean="0"/>
              <a:pPr/>
              <a:t>44</a:t>
            </a:fld>
            <a:endParaRPr lang="en-US" altLang="en-US"/>
          </a:p>
        </p:txBody>
      </p:sp>
      <p:pic>
        <p:nvPicPr>
          <p:cNvPr id="6" name="Picture 5">
            <a:extLst>
              <a:ext uri="{FF2B5EF4-FFF2-40B4-BE49-F238E27FC236}">
                <a16:creationId xmlns:a16="http://schemas.microsoft.com/office/drawing/2014/main" id="{6BCBAE9F-3FD6-3E71-CBBE-C52404099AD2}"/>
              </a:ext>
            </a:extLst>
          </p:cNvPr>
          <p:cNvPicPr>
            <a:picLocks noChangeAspect="1"/>
          </p:cNvPicPr>
          <p:nvPr/>
        </p:nvPicPr>
        <p:blipFill>
          <a:blip r:embed="rId2">
            <a:clrChange>
              <a:clrFrom>
                <a:srgbClr val="F2F2F2"/>
              </a:clrFrom>
              <a:clrTo>
                <a:srgbClr val="F2F2F2">
                  <a:alpha val="0"/>
                </a:srgbClr>
              </a:clrTo>
            </a:clrChange>
          </a:blip>
          <a:stretch>
            <a:fillRect/>
          </a:stretch>
        </p:blipFill>
        <p:spPr>
          <a:xfrm>
            <a:off x="2123728" y="2288600"/>
            <a:ext cx="4896544" cy="3732688"/>
          </a:xfrm>
          <a:prstGeom prst="rect">
            <a:avLst/>
          </a:prstGeom>
        </p:spPr>
      </p:pic>
      <p:sp>
        <p:nvSpPr>
          <p:cNvPr id="8" name="TextBox 7">
            <a:extLst>
              <a:ext uri="{FF2B5EF4-FFF2-40B4-BE49-F238E27FC236}">
                <a16:creationId xmlns:a16="http://schemas.microsoft.com/office/drawing/2014/main" id="{7D51A3C1-5B06-CD0F-DEE9-0BEC3E2CBDB0}"/>
              </a:ext>
            </a:extLst>
          </p:cNvPr>
          <p:cNvSpPr txBox="1"/>
          <p:nvPr/>
        </p:nvSpPr>
        <p:spPr>
          <a:xfrm>
            <a:off x="827584" y="6324601"/>
            <a:ext cx="7488832" cy="584775"/>
          </a:xfrm>
          <a:prstGeom prst="rect">
            <a:avLst/>
          </a:prstGeom>
          <a:noFill/>
        </p:spPr>
        <p:txBody>
          <a:bodyPr wrap="square" rtlCol="0">
            <a:spAutoFit/>
          </a:bodyPr>
          <a:lstStyle/>
          <a:p>
            <a:pPr algn="ctr"/>
            <a:r>
              <a:rPr lang="en-US" sz="1600" dirty="0" err="1"/>
              <a:t>Senol</a:t>
            </a:r>
            <a:r>
              <a:rPr lang="en-US" sz="1600" dirty="0"/>
              <a:t> Cali+, “</a:t>
            </a:r>
            <a:r>
              <a:rPr lang="en-US" sz="1600" dirty="0" err="1">
                <a:hlinkClick r:id="rId3"/>
              </a:rPr>
              <a:t>GenASM</a:t>
            </a:r>
            <a:r>
              <a:rPr lang="en-US" sz="1600" dirty="0">
                <a:hlinkClick r:id="rId3"/>
              </a:rPr>
              <a:t>: A High-Performance, Low-Power Approximate String Matching Acceleration Framework for Genome Sequence Analysis</a:t>
            </a:r>
            <a:r>
              <a:rPr lang="en-US" sz="1600" dirty="0"/>
              <a:t>”, MICRO 2020</a:t>
            </a:r>
          </a:p>
        </p:txBody>
      </p:sp>
    </p:spTree>
    <p:extLst>
      <p:ext uri="{BB962C8B-B14F-4D97-AF65-F5344CB8AC3E}">
        <p14:creationId xmlns:p14="http://schemas.microsoft.com/office/powerpoint/2010/main" val="2033196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6077E04-6713-19A3-2766-FC31B8893320}"/>
              </a:ext>
            </a:extLst>
          </p:cNvPr>
          <p:cNvSpPr/>
          <p:nvPr/>
        </p:nvSpPr>
        <p:spPr>
          <a:xfrm>
            <a:off x="2082307" y="1556792"/>
            <a:ext cx="6886675" cy="3024336"/>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__device__ </a:t>
            </a:r>
            <a:r>
              <a:rPr kumimoji="0" lang="en-US" altLang="en-US" sz="1400" b="0" i="0" u="none" strike="noStrike" cap="none" normalizeH="0" baseline="0" dirty="0" err="1">
                <a:ln>
                  <a:noFill/>
                </a:ln>
                <a:solidFill>
                  <a:schemeClr val="tx1"/>
                </a:solidFill>
                <a:effectLst/>
                <a:latin typeface="Courier New" panose="02070309020205020404" pitchFamily="49" charset="0"/>
                <a:cs typeface="Courier New" panose="02070309020205020404" pitchFamily="49" charset="0"/>
              </a:rPr>
              <a:t>PM_t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err="1">
                <a:ln>
                  <a:noFill/>
                </a:ln>
                <a:solidFill>
                  <a:schemeClr val="tx1"/>
                </a:solidFill>
                <a:effectLst/>
                <a:latin typeface="Courier New" panose="02070309020205020404" pitchFamily="49" charset="0"/>
                <a:cs typeface="Courier New" panose="02070309020205020404" pitchFamily="49" charset="0"/>
              </a:rPr>
              <a:t>generatePatternBitmask</a:t>
            </a:r>
            <a:r>
              <a:rPr kumimoji="0" lang="en-US" altLang="en-US" sz="1400" b="0" i="0" u="none" strike="noStrike" cap="none" normalizeH="0" baseline="0" dirty="0">
                <a:ln>
                  <a:noFill/>
                </a:ln>
                <a:solidFill>
                  <a:srgbClr val="00800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int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m, </a:t>
            </a:r>
            <a:r>
              <a:rPr kumimoji="0" lang="en-US" altLang="en-US" sz="14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char</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004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pattern</a:t>
            </a:r>
            <a:r>
              <a:rPr kumimoji="0" lang="en-US" altLang="en-US" sz="1400" b="0" i="0" u="none" strike="noStrike" cap="none" normalizeH="0" baseline="0" dirty="0">
                <a:ln>
                  <a:noFill/>
                </a:ln>
                <a:solidFill>
                  <a:srgbClr val="008000"/>
                </a:solidFill>
                <a:effectLst/>
                <a:latin typeface="Courier New" panose="02070309020205020404" pitchFamily="49" charset="0"/>
                <a:cs typeface="Courier New" panose="02070309020205020404" pitchFamily="49" charset="0"/>
              </a:rPr>
              <a:t>){</a:t>
            </a:r>
            <a:endParaRPr lang="en-US" altLang="en-US" sz="1400" dirty="0">
              <a:solidFill>
                <a:schemeClr val="tx1"/>
              </a:solidFill>
              <a:latin typeface="Courier New" panose="02070309020205020404" pitchFamily="49" charset="0"/>
              <a:cs typeface="Courier New" panose="02070309020205020404" pitchFamily="49" charset="0"/>
            </a:endParaRPr>
          </a:p>
          <a:p>
            <a:pPr eaLnBrk="0" fontAlgn="base" hangingPunct="0">
              <a:spcBef>
                <a:spcPct val="0"/>
              </a:spcBef>
              <a:spcAft>
                <a:spcPct val="0"/>
              </a:spcAft>
            </a:pP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err="1">
                <a:ln>
                  <a:noFill/>
                </a:ln>
                <a:solidFill>
                  <a:schemeClr val="tx1"/>
                </a:solidFill>
                <a:effectLst/>
                <a:latin typeface="Courier New" panose="02070309020205020404" pitchFamily="49" charset="0"/>
                <a:cs typeface="Courier New" panose="02070309020205020404" pitchFamily="49" charset="0"/>
              </a:rPr>
              <a:t>PM_t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pm</a:t>
            </a:r>
            <a:r>
              <a:rPr kumimoji="0" lang="en-US" altLang="en-US" sz="1400" b="0"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endPar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pm[</a:t>
            </a:r>
            <a:r>
              <a:rPr kumimoji="0" lang="en-US" altLang="en-US" sz="1400" b="0" i="0" u="none" strike="noStrike" cap="none" normalizeH="0" baseline="0" dirty="0">
                <a:ln>
                  <a:noFill/>
                </a:ln>
                <a:solidFill>
                  <a:srgbClr val="007788"/>
                </a:solidFill>
                <a:effectLst/>
                <a:latin typeface="Courier New" panose="02070309020205020404" pitchFamily="49" charset="0"/>
                <a:cs typeface="Courier New" panose="02070309020205020404" pitchFamily="49" charset="0"/>
              </a:rPr>
              <a:t>A</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ONES</a:t>
            </a:r>
            <a:r>
              <a:rPr kumimoji="0" lang="en-US" altLang="en-US" sz="1400" b="0"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pm[</a:t>
            </a:r>
            <a:r>
              <a:rPr kumimoji="0" lang="en-US" altLang="en-US" sz="1400" b="0" i="0" u="none" strike="noStrike" cap="none" normalizeH="0" baseline="0" dirty="0">
                <a:ln>
                  <a:noFill/>
                </a:ln>
                <a:solidFill>
                  <a:srgbClr val="007788"/>
                </a:solidFill>
                <a:effectLst/>
                <a:latin typeface="Courier New" panose="02070309020205020404" pitchFamily="49" charset="0"/>
                <a:cs typeface="Courier New" panose="02070309020205020404" pitchFamily="49" charset="0"/>
              </a:rPr>
              <a:t>C</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ONES</a:t>
            </a:r>
            <a:r>
              <a:rPr kumimoji="0" lang="en-US" altLang="en-US" sz="1400" b="0"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pm[</a:t>
            </a:r>
            <a:r>
              <a:rPr kumimoji="0" lang="en-US" altLang="en-US" sz="1400" b="0" i="0" u="none" strike="noStrike" cap="none" normalizeH="0" baseline="0" dirty="0">
                <a:ln>
                  <a:noFill/>
                </a:ln>
                <a:solidFill>
                  <a:srgbClr val="007788"/>
                </a:solidFill>
                <a:effectLst/>
                <a:latin typeface="Courier New" panose="02070309020205020404" pitchFamily="49" charset="0"/>
                <a:cs typeface="Courier New" panose="02070309020205020404" pitchFamily="49" charset="0"/>
              </a:rPr>
              <a:t>G</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ONES</a:t>
            </a:r>
            <a:r>
              <a:rPr kumimoji="0" lang="en-US" altLang="en-US" sz="1400" b="0"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pm[</a:t>
            </a:r>
            <a:r>
              <a:rPr kumimoji="0" lang="en-US" altLang="en-US" sz="1400" b="0" i="0" u="none" strike="noStrike" cap="none" normalizeH="0" baseline="0" dirty="0">
                <a:ln>
                  <a:noFill/>
                </a:ln>
                <a:solidFill>
                  <a:srgbClr val="007788"/>
                </a:solidFill>
                <a:effectLst/>
                <a:latin typeface="Courier New" panose="02070309020205020404" pitchFamily="49" charset="0"/>
                <a:cs typeface="Courier New" panose="02070309020205020404" pitchFamily="49" charset="0"/>
              </a:rPr>
              <a:t>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ONES</a:t>
            </a:r>
            <a:r>
              <a:rPr kumimoji="0" lang="en-US" altLang="en-US" sz="1400" b="0"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p>
          <a:p>
            <a:pPr lvl="0" eaLnBrk="0" fontAlgn="base" hangingPunct="0">
              <a:spcBef>
                <a:spcPct val="0"/>
              </a:spcBef>
              <a:spcAft>
                <a:spcPct val="0"/>
              </a:spcAft>
            </a:pPr>
            <a:r>
              <a:rPr lang="en-US" altLang="en-US" sz="1400" dirty="0">
                <a:solidFill>
                  <a:srgbClr val="008080"/>
                </a:solidFill>
                <a:latin typeface="Courier New" panose="02070309020205020404" pitchFamily="49" charset="0"/>
                <a:cs typeface="Courier New" panose="02070309020205020404" pitchFamily="49" charset="0"/>
              </a:rPr>
              <a:t> </a:t>
            </a:r>
            <a:endParaRPr lang="en-US" altLang="en-US" sz="1400" dirty="0">
              <a:solidFill>
                <a:srgbClr val="008000"/>
              </a:solidFill>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en-US" sz="1400" dirty="0">
                <a:solidFill>
                  <a:schemeClr val="tx1"/>
                </a:solidFill>
                <a:latin typeface="Courier New" panose="02070309020205020404" pitchFamily="49" charset="0"/>
                <a:cs typeface="Courier New" panose="02070309020205020404" pitchFamily="49" charset="0"/>
              </a:rPr>
              <a:t> </a:t>
            </a:r>
            <a:r>
              <a:rPr lang="en-US" altLang="en-US" sz="1400" dirty="0">
                <a:solidFill>
                  <a:srgbClr val="0000FF"/>
                </a:solidFill>
                <a:latin typeface="Courier New" panose="02070309020205020404" pitchFamily="49" charset="0"/>
                <a:cs typeface="Courier New" panose="02070309020205020404" pitchFamily="49" charset="0"/>
              </a:rPr>
              <a:t>for</a:t>
            </a:r>
            <a:r>
              <a:rPr lang="en-US" altLang="en-US" sz="1400" dirty="0">
                <a:solidFill>
                  <a:schemeClr val="tx1"/>
                </a:solidFill>
                <a:latin typeface="Courier New" panose="02070309020205020404" pitchFamily="49" charset="0"/>
                <a:cs typeface="Courier New" panose="02070309020205020404" pitchFamily="49" charset="0"/>
              </a:rPr>
              <a:t> </a:t>
            </a:r>
            <a:r>
              <a:rPr lang="en-US" altLang="en-US" sz="1400" dirty="0">
                <a:solidFill>
                  <a:srgbClr val="008000"/>
                </a:solidFill>
                <a:latin typeface="Courier New" panose="02070309020205020404" pitchFamily="49" charset="0"/>
                <a:cs typeface="Courier New" panose="02070309020205020404" pitchFamily="49" charset="0"/>
              </a:rPr>
              <a:t>(</a:t>
            </a:r>
            <a:r>
              <a:rPr lang="en-US" altLang="en-US" sz="1400" dirty="0">
                <a:solidFill>
                  <a:srgbClr val="0000FF"/>
                </a:solidFill>
                <a:latin typeface="Courier New" panose="02070309020205020404" pitchFamily="49" charset="0"/>
                <a:cs typeface="Courier New" panose="02070309020205020404" pitchFamily="49" charset="0"/>
              </a:rPr>
              <a:t>int</a:t>
            </a:r>
            <a:r>
              <a:rPr lang="en-US" altLang="en-US" sz="1400" dirty="0">
                <a:solidFill>
                  <a:schemeClr val="tx1"/>
                </a:solidFill>
                <a:latin typeface="Courier New" panose="02070309020205020404" pitchFamily="49" charset="0"/>
                <a:cs typeface="Courier New" panose="02070309020205020404" pitchFamily="49" charset="0"/>
              </a:rPr>
              <a:t> j </a:t>
            </a:r>
            <a:r>
              <a:rPr lang="en-US" altLang="en-US" sz="1400" dirty="0">
                <a:solidFill>
                  <a:srgbClr val="000080"/>
                </a:solidFill>
                <a:latin typeface="Courier New" panose="02070309020205020404" pitchFamily="49" charset="0"/>
                <a:cs typeface="Courier New" panose="02070309020205020404" pitchFamily="49" charset="0"/>
              </a:rPr>
              <a:t>=</a:t>
            </a:r>
            <a:r>
              <a:rPr lang="en-US" altLang="en-US" sz="1400" dirty="0">
                <a:solidFill>
                  <a:schemeClr val="tx1"/>
                </a:solidFill>
                <a:latin typeface="Courier New" panose="02070309020205020404" pitchFamily="49" charset="0"/>
                <a:cs typeface="Courier New" panose="02070309020205020404" pitchFamily="49" charset="0"/>
              </a:rPr>
              <a:t> </a:t>
            </a:r>
            <a:r>
              <a:rPr lang="en-US" altLang="en-US" sz="1400" dirty="0">
                <a:solidFill>
                  <a:srgbClr val="0000DD"/>
                </a:solidFill>
                <a:latin typeface="Courier New" panose="02070309020205020404" pitchFamily="49" charset="0"/>
                <a:cs typeface="Courier New" panose="02070309020205020404" pitchFamily="49" charset="0"/>
              </a:rPr>
              <a:t>0</a:t>
            </a:r>
            <a:r>
              <a:rPr lang="en-US" altLang="en-US" sz="1400" dirty="0">
                <a:solidFill>
                  <a:srgbClr val="008080"/>
                </a:solidFill>
                <a:latin typeface="Courier New" panose="02070309020205020404" pitchFamily="49" charset="0"/>
                <a:cs typeface="Courier New" panose="02070309020205020404" pitchFamily="49" charset="0"/>
              </a:rPr>
              <a:t>;</a:t>
            </a:r>
            <a:r>
              <a:rPr lang="en-US" altLang="en-US" sz="1400" dirty="0">
                <a:solidFill>
                  <a:schemeClr val="tx1"/>
                </a:solidFill>
                <a:latin typeface="Courier New" panose="02070309020205020404" pitchFamily="49" charset="0"/>
                <a:cs typeface="Courier New" panose="02070309020205020404" pitchFamily="49" charset="0"/>
              </a:rPr>
              <a:t> j </a:t>
            </a:r>
            <a:r>
              <a:rPr lang="en-US" altLang="en-US" sz="1400" dirty="0">
                <a:solidFill>
                  <a:srgbClr val="000080"/>
                </a:solidFill>
                <a:latin typeface="Courier New" panose="02070309020205020404" pitchFamily="49" charset="0"/>
                <a:cs typeface="Courier New" panose="02070309020205020404" pitchFamily="49" charset="0"/>
              </a:rPr>
              <a:t>&lt;</a:t>
            </a:r>
            <a:r>
              <a:rPr lang="en-US" altLang="en-US" sz="1400" dirty="0">
                <a:solidFill>
                  <a:schemeClr val="tx1"/>
                </a:solidFill>
                <a:latin typeface="Courier New" panose="02070309020205020404" pitchFamily="49" charset="0"/>
                <a:cs typeface="Courier New" panose="02070309020205020404" pitchFamily="49" charset="0"/>
              </a:rPr>
              <a:t> </a:t>
            </a:r>
            <a:r>
              <a:rPr lang="en-US" altLang="en-US" sz="1400" dirty="0">
                <a:solidFill>
                  <a:srgbClr val="0000DD"/>
                </a:solidFill>
                <a:latin typeface="Courier New" panose="02070309020205020404" pitchFamily="49" charset="0"/>
                <a:cs typeface="Courier New" panose="02070309020205020404" pitchFamily="49" charset="0"/>
              </a:rPr>
              <a:t>m</a:t>
            </a:r>
            <a:r>
              <a:rPr lang="en-US" altLang="en-US" sz="1400" dirty="0">
                <a:solidFill>
                  <a:srgbClr val="008080"/>
                </a:solidFill>
                <a:latin typeface="Courier New" panose="02070309020205020404" pitchFamily="49" charset="0"/>
                <a:cs typeface="Courier New" panose="02070309020205020404" pitchFamily="49" charset="0"/>
              </a:rPr>
              <a:t>;</a:t>
            </a:r>
            <a:r>
              <a:rPr lang="en-US" altLang="en-US" sz="1400" dirty="0">
                <a:solidFill>
                  <a:schemeClr val="tx1"/>
                </a:solidFill>
                <a:latin typeface="Courier New" panose="02070309020205020404" pitchFamily="49" charset="0"/>
                <a:cs typeface="Courier New" panose="02070309020205020404" pitchFamily="49" charset="0"/>
              </a:rPr>
              <a:t> </a:t>
            </a:r>
            <a:r>
              <a:rPr lang="en-US" altLang="en-US" sz="1400" dirty="0" err="1">
                <a:solidFill>
                  <a:schemeClr val="tx1"/>
                </a:solidFill>
                <a:latin typeface="Courier New" panose="02070309020205020404" pitchFamily="49" charset="0"/>
                <a:cs typeface="Courier New" panose="02070309020205020404" pitchFamily="49" charset="0"/>
              </a:rPr>
              <a:t>j++</a:t>
            </a:r>
            <a:r>
              <a:rPr lang="en-US" altLang="en-US" sz="1400" dirty="0">
                <a:solidFill>
                  <a:srgbClr val="008000"/>
                </a:solidFill>
                <a:latin typeface="Courier New" panose="02070309020205020404" pitchFamily="49" charset="0"/>
                <a:cs typeface="Courier New" panose="02070309020205020404" pitchFamily="49" charset="0"/>
              </a:rPr>
              <a:t>){</a:t>
            </a:r>
          </a:p>
          <a:p>
            <a:pPr lvl="0" eaLnBrk="0" fontAlgn="base" hangingPunct="0">
              <a:spcBef>
                <a:spcPct val="0"/>
              </a:spcBef>
              <a:spcAft>
                <a:spcPct val="0"/>
              </a:spcAft>
            </a:pPr>
            <a:endParaRPr lang="en-US" altLang="en-US" sz="1400" dirty="0">
              <a:solidFill>
                <a:srgbClr val="008000"/>
              </a:solidFill>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en-US" sz="1400" dirty="0">
                <a:solidFill>
                  <a:srgbClr val="008000"/>
                </a:solidFill>
                <a:latin typeface="Courier New" panose="02070309020205020404" pitchFamily="49" charset="0"/>
                <a:cs typeface="Courier New" panose="02070309020205020404" pitchFamily="49" charset="0"/>
              </a:rPr>
              <a:t>  </a:t>
            </a:r>
            <a:r>
              <a:rPr lang="en-US" altLang="en-US" sz="1400" dirty="0">
                <a:solidFill>
                  <a:schemeClr val="tx1"/>
                </a:solidFill>
                <a:latin typeface="Courier New" panose="02070309020205020404" pitchFamily="49" charset="0"/>
                <a:cs typeface="Courier New" panose="02070309020205020404" pitchFamily="49" charset="0"/>
              </a:rPr>
              <a:t>pm[pattern[j]]</a:t>
            </a:r>
            <a:r>
              <a:rPr lang="en-US" altLang="en-US" sz="1400" dirty="0">
                <a:solidFill>
                  <a:srgbClr val="000040"/>
                </a:solidFill>
                <a:latin typeface="Courier New" panose="02070309020205020404" pitchFamily="49" charset="0"/>
                <a:cs typeface="Courier New" panose="02070309020205020404" pitchFamily="49" charset="0"/>
              </a:rPr>
              <a:t> &amp;</a:t>
            </a:r>
            <a:r>
              <a:rPr lang="en-US" altLang="en-US" sz="1400" dirty="0">
                <a:solidFill>
                  <a:srgbClr val="000080"/>
                </a:solidFill>
                <a:latin typeface="Courier New" panose="02070309020205020404" pitchFamily="49" charset="0"/>
                <a:cs typeface="Courier New" panose="02070309020205020404" pitchFamily="49" charset="0"/>
              </a:rPr>
              <a:t>=</a:t>
            </a:r>
            <a:r>
              <a:rPr lang="en-US" altLang="en-US" sz="1400" dirty="0">
                <a:solidFill>
                  <a:schemeClr val="tx1"/>
                </a:solidFill>
                <a:latin typeface="Courier New" panose="02070309020205020404" pitchFamily="49" charset="0"/>
                <a:cs typeface="Courier New" panose="02070309020205020404" pitchFamily="49" charset="0"/>
              </a:rPr>
              <a:t> SINGLE_ZERO_AT</a:t>
            </a:r>
            <a:r>
              <a:rPr lang="en-US" altLang="en-US" sz="1400" dirty="0">
                <a:solidFill>
                  <a:srgbClr val="008000"/>
                </a:solidFill>
                <a:latin typeface="Courier New" panose="02070309020205020404" pitchFamily="49" charset="0"/>
                <a:cs typeface="Courier New" panose="02070309020205020404" pitchFamily="49" charset="0"/>
              </a:rPr>
              <a:t>(</a:t>
            </a:r>
            <a:r>
              <a:rPr lang="en-US" altLang="en-US" sz="1400" dirty="0">
                <a:solidFill>
                  <a:schemeClr val="tx1"/>
                </a:solidFill>
                <a:latin typeface="Courier New" panose="02070309020205020404" pitchFamily="49" charset="0"/>
                <a:cs typeface="Courier New" panose="02070309020205020404" pitchFamily="49" charset="0"/>
              </a:rPr>
              <a:t>j</a:t>
            </a:r>
            <a:r>
              <a:rPr lang="en-US" altLang="en-US" sz="1400" dirty="0">
                <a:solidFill>
                  <a:srgbClr val="008000"/>
                </a:solidFill>
                <a:latin typeface="Courier New" panose="02070309020205020404" pitchFamily="49" charset="0"/>
                <a:cs typeface="Courier New" panose="02070309020205020404" pitchFamily="49" charset="0"/>
              </a:rPr>
              <a:t>)</a:t>
            </a:r>
            <a:r>
              <a:rPr lang="en-US" altLang="en-US" sz="1400" dirty="0">
                <a:solidFill>
                  <a:srgbClr val="008080"/>
                </a:solidFill>
                <a:latin typeface="Courier New" panose="02070309020205020404" pitchFamily="49" charset="0"/>
                <a:cs typeface="Courier New" panose="02070309020205020404" pitchFamily="49" charset="0"/>
              </a:rPr>
              <a:t>;</a:t>
            </a:r>
            <a:endParaRPr lang="en-US" altLang="en-US" sz="1400" dirty="0">
              <a:solidFill>
                <a:srgbClr val="008000"/>
              </a:solidFill>
              <a:latin typeface="Courier New" panose="02070309020205020404" pitchFamily="49" charset="0"/>
              <a:cs typeface="Courier New" panose="02070309020205020404" pitchFamily="49" charset="0"/>
            </a:endParaRPr>
          </a:p>
          <a:p>
            <a:pPr lvl="0" eaLnBrk="0" fontAlgn="base" hangingPunct="0">
              <a:spcBef>
                <a:spcPct val="0"/>
              </a:spcBef>
              <a:spcAft>
                <a:spcPct val="0"/>
              </a:spcAft>
            </a:pPr>
            <a:r>
              <a:rPr lang="en-US" altLang="en-US" sz="1400" dirty="0">
                <a:solidFill>
                  <a:srgbClr val="008000"/>
                </a:solidFill>
                <a:latin typeface="Courier New" panose="02070309020205020404" pitchFamily="49" charset="0"/>
                <a:cs typeface="Courier New" panose="02070309020205020404" pitchFamily="49" charset="0"/>
              </a:rPr>
              <a:t> }</a:t>
            </a:r>
            <a:endParaRPr kumimoji="0" lang="en-US" altLang="en-US" sz="14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dirty="0">
                <a:solidFill>
                  <a:srgbClr val="0000FF"/>
                </a:solidFill>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return</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pm</a:t>
            </a:r>
            <a:r>
              <a:rPr kumimoji="0" lang="en-US" altLang="en-US" sz="1400" b="0"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endParaRPr lang="en-US" altLang="en-US" sz="1400" dirty="0">
              <a:solidFill>
                <a:schemeClr val="tx1"/>
              </a:solidFill>
              <a:latin typeface="Courier New" panose="02070309020205020404" pitchFamily="49" charset="0"/>
              <a:cs typeface="Courier New" panose="020703090202050204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800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Arial" panose="020B0604020202020204" pitchFamily="34" charset="0"/>
              </a:rPr>
              <a:t> </a:t>
            </a:r>
          </a:p>
        </p:txBody>
      </p:sp>
      <p:sp>
        <p:nvSpPr>
          <p:cNvPr id="2" name="Title 1">
            <a:extLst>
              <a:ext uri="{FF2B5EF4-FFF2-40B4-BE49-F238E27FC236}">
                <a16:creationId xmlns:a16="http://schemas.microsoft.com/office/drawing/2014/main" id="{E75F8DD5-5581-376F-39EF-88156F7A2F98}"/>
              </a:ext>
            </a:extLst>
          </p:cNvPr>
          <p:cNvSpPr>
            <a:spLocks noGrp="1"/>
          </p:cNvSpPr>
          <p:nvPr>
            <p:ph type="title"/>
          </p:nvPr>
        </p:nvSpPr>
        <p:spPr/>
        <p:txBody>
          <a:bodyPr/>
          <a:lstStyle/>
          <a:p>
            <a:r>
              <a:rPr lang="en-US" dirty="0"/>
              <a:t>Pattern Bitmasks – Serial Implementation</a:t>
            </a:r>
          </a:p>
        </p:txBody>
      </p:sp>
      <p:sp>
        <p:nvSpPr>
          <p:cNvPr id="4" name="Slide Number Placeholder 3">
            <a:extLst>
              <a:ext uri="{FF2B5EF4-FFF2-40B4-BE49-F238E27FC236}">
                <a16:creationId xmlns:a16="http://schemas.microsoft.com/office/drawing/2014/main" id="{0478B0E8-FFF6-800A-E544-905866D328FB}"/>
              </a:ext>
            </a:extLst>
          </p:cNvPr>
          <p:cNvSpPr>
            <a:spLocks noGrp="1"/>
          </p:cNvSpPr>
          <p:nvPr>
            <p:ph type="sldNum" sz="quarter" idx="11"/>
          </p:nvPr>
        </p:nvSpPr>
        <p:spPr/>
        <p:txBody>
          <a:bodyPr/>
          <a:lstStyle/>
          <a:p>
            <a:fld id="{323594FA-E141-4234-AE05-360401972BE7}" type="slidenum">
              <a:rPr lang="en-US" altLang="en-US" smtClean="0"/>
              <a:pPr/>
              <a:t>45</a:t>
            </a:fld>
            <a:endParaRPr lang="en-US" altLang="en-US"/>
          </a:p>
        </p:txBody>
      </p:sp>
      <p:pic>
        <p:nvPicPr>
          <p:cNvPr id="5" name="Picture 4">
            <a:extLst>
              <a:ext uri="{FF2B5EF4-FFF2-40B4-BE49-F238E27FC236}">
                <a16:creationId xmlns:a16="http://schemas.microsoft.com/office/drawing/2014/main" id="{B1A90819-DF05-7DA8-8B6A-4149673EC1AB}"/>
              </a:ext>
            </a:extLst>
          </p:cNvPr>
          <p:cNvPicPr>
            <a:picLocks noChangeAspect="1"/>
          </p:cNvPicPr>
          <p:nvPr/>
        </p:nvPicPr>
        <p:blipFill>
          <a:blip r:embed="rId2">
            <a:clrChange>
              <a:clrFrom>
                <a:srgbClr val="F2F2F2"/>
              </a:clrFrom>
              <a:clrTo>
                <a:srgbClr val="F2F2F2">
                  <a:alpha val="0"/>
                </a:srgbClr>
              </a:clrTo>
            </a:clrChange>
          </a:blip>
          <a:stretch>
            <a:fillRect/>
          </a:stretch>
        </p:blipFill>
        <p:spPr>
          <a:xfrm>
            <a:off x="175018" y="1579652"/>
            <a:ext cx="1788730" cy="1363568"/>
          </a:xfrm>
          <a:prstGeom prst="rect">
            <a:avLst/>
          </a:prstGeom>
        </p:spPr>
      </p:pic>
      <p:sp>
        <p:nvSpPr>
          <p:cNvPr id="10" name="Rectangle: Rounded Corners 9">
            <a:extLst>
              <a:ext uri="{FF2B5EF4-FFF2-40B4-BE49-F238E27FC236}">
                <a16:creationId xmlns:a16="http://schemas.microsoft.com/office/drawing/2014/main" id="{2C4F216A-DA6A-C631-B4AA-8863AB49CCB9}"/>
              </a:ext>
            </a:extLst>
          </p:cNvPr>
          <p:cNvSpPr/>
          <p:nvPr/>
        </p:nvSpPr>
        <p:spPr>
          <a:xfrm>
            <a:off x="2207548" y="1833776"/>
            <a:ext cx="6318562" cy="1086584"/>
          </a:xfrm>
          <a:prstGeom prst="roundRect">
            <a:avLst>
              <a:gd name="adj" fmla="val 4673"/>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CE53228-586A-65EF-FD44-CFB40E89961C}"/>
              </a:ext>
            </a:extLst>
          </p:cNvPr>
          <p:cNvSpPr txBox="1"/>
          <p:nvPr/>
        </p:nvSpPr>
        <p:spPr>
          <a:xfrm>
            <a:off x="6437878" y="2152573"/>
            <a:ext cx="2088232" cy="369332"/>
          </a:xfrm>
          <a:prstGeom prst="rect">
            <a:avLst/>
          </a:prstGeom>
          <a:noFill/>
        </p:spPr>
        <p:txBody>
          <a:bodyPr wrap="square" rtlCol="0">
            <a:spAutoFit/>
          </a:bodyPr>
          <a:lstStyle/>
          <a:p>
            <a:pPr algn="r"/>
            <a:r>
              <a:rPr lang="en-US" dirty="0">
                <a:solidFill>
                  <a:srgbClr val="0070C0"/>
                </a:solidFill>
              </a:rPr>
              <a:t>Initialize to all 1s</a:t>
            </a:r>
          </a:p>
        </p:txBody>
      </p:sp>
      <p:sp>
        <p:nvSpPr>
          <p:cNvPr id="12" name="Rectangle: Rounded Corners 11">
            <a:extLst>
              <a:ext uri="{FF2B5EF4-FFF2-40B4-BE49-F238E27FC236}">
                <a16:creationId xmlns:a16="http://schemas.microsoft.com/office/drawing/2014/main" id="{2F1DD293-6BF4-4F02-131A-A2E110D29E87}"/>
              </a:ext>
            </a:extLst>
          </p:cNvPr>
          <p:cNvSpPr/>
          <p:nvPr/>
        </p:nvSpPr>
        <p:spPr>
          <a:xfrm>
            <a:off x="2208292" y="3031852"/>
            <a:ext cx="6324148" cy="317520"/>
          </a:xfrm>
          <a:prstGeom prst="roundRect">
            <a:avLst>
              <a:gd name="adj" fmla="val 11847"/>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73A9D1C-4565-953F-DE0C-6358DFA38D9F}"/>
              </a:ext>
            </a:extLst>
          </p:cNvPr>
          <p:cNvSpPr txBox="1"/>
          <p:nvPr/>
        </p:nvSpPr>
        <p:spPr>
          <a:xfrm>
            <a:off x="5796136" y="3051854"/>
            <a:ext cx="2729974" cy="297517"/>
          </a:xfrm>
          <a:prstGeom prst="rect">
            <a:avLst/>
          </a:prstGeom>
          <a:noFill/>
        </p:spPr>
        <p:txBody>
          <a:bodyPr wrap="square" rtlCol="0">
            <a:spAutoFit/>
          </a:bodyPr>
          <a:lstStyle/>
          <a:p>
            <a:pPr algn="r">
              <a:lnSpc>
                <a:spcPts val="1600"/>
              </a:lnSpc>
            </a:pPr>
            <a:r>
              <a:rPr lang="en-US" dirty="0">
                <a:solidFill>
                  <a:srgbClr val="00B050"/>
                </a:solidFill>
              </a:rPr>
              <a:t>For each char in pattern</a:t>
            </a:r>
          </a:p>
        </p:txBody>
      </p:sp>
      <p:sp>
        <p:nvSpPr>
          <p:cNvPr id="15" name="Rectangle: Rounded Corners 14">
            <a:extLst>
              <a:ext uri="{FF2B5EF4-FFF2-40B4-BE49-F238E27FC236}">
                <a16:creationId xmlns:a16="http://schemas.microsoft.com/office/drawing/2014/main" id="{BBAD7E45-CE6C-3E75-A760-48C76C5F9783}"/>
              </a:ext>
            </a:extLst>
          </p:cNvPr>
          <p:cNvSpPr/>
          <p:nvPr/>
        </p:nvSpPr>
        <p:spPr>
          <a:xfrm>
            <a:off x="2207548" y="3480755"/>
            <a:ext cx="6324892" cy="317520"/>
          </a:xfrm>
          <a:prstGeom prst="roundRect">
            <a:avLst>
              <a:gd name="adj" fmla="val 6412"/>
            </a:avLst>
          </a:prstGeom>
          <a:noFill/>
          <a:ln w="38100">
            <a:solidFill>
              <a:srgbClr val="D69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F408A6-6B37-C58A-E7C7-949F3765DD05}"/>
              </a:ext>
            </a:extLst>
          </p:cNvPr>
          <p:cNvSpPr txBox="1"/>
          <p:nvPr/>
        </p:nvSpPr>
        <p:spPr>
          <a:xfrm>
            <a:off x="7069313" y="3444240"/>
            <a:ext cx="1449718" cy="369332"/>
          </a:xfrm>
          <a:prstGeom prst="rect">
            <a:avLst/>
          </a:prstGeom>
          <a:noFill/>
        </p:spPr>
        <p:txBody>
          <a:bodyPr wrap="square" rtlCol="0">
            <a:spAutoFit/>
          </a:bodyPr>
          <a:lstStyle/>
          <a:p>
            <a:pPr algn="r"/>
            <a:r>
              <a:rPr lang="en-US" dirty="0">
                <a:solidFill>
                  <a:srgbClr val="D69E00"/>
                </a:solidFill>
              </a:rPr>
              <a:t>Set a 0</a:t>
            </a:r>
          </a:p>
        </p:txBody>
      </p:sp>
      <p:sp>
        <p:nvSpPr>
          <p:cNvPr id="17" name="Rectangle 16">
            <a:extLst>
              <a:ext uri="{FF2B5EF4-FFF2-40B4-BE49-F238E27FC236}">
                <a16:creationId xmlns:a16="http://schemas.microsoft.com/office/drawing/2014/main" id="{AC3B66BB-2E1F-9E2F-A920-367AF30188AD}"/>
              </a:ext>
            </a:extLst>
          </p:cNvPr>
          <p:cNvSpPr/>
          <p:nvPr/>
        </p:nvSpPr>
        <p:spPr>
          <a:xfrm>
            <a:off x="0" y="4899925"/>
            <a:ext cx="9144000" cy="146946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t>No parallelism</a:t>
            </a:r>
            <a:br>
              <a:rPr lang="en-US" sz="3600" b="1" dirty="0"/>
            </a:br>
            <a:r>
              <a:rPr lang="en-US" sz="3200" dirty="0"/>
              <a:t>Only one thread per block does useful work</a:t>
            </a:r>
          </a:p>
        </p:txBody>
      </p:sp>
    </p:spTree>
    <p:extLst>
      <p:ext uri="{BB962C8B-B14F-4D97-AF65-F5344CB8AC3E}">
        <p14:creationId xmlns:p14="http://schemas.microsoft.com/office/powerpoint/2010/main" val="267462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5" grpId="0" animBg="1"/>
      <p:bldP spid="16" grpId="0"/>
      <p:bldP spid="1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6077E04-6713-19A3-2766-FC31B8893320}"/>
              </a:ext>
            </a:extLst>
          </p:cNvPr>
          <p:cNvSpPr/>
          <p:nvPr/>
        </p:nvSpPr>
        <p:spPr>
          <a:xfrm>
            <a:off x="2082307" y="1556792"/>
            <a:ext cx="6886675" cy="3816424"/>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__device__ </a:t>
            </a:r>
            <a:r>
              <a:rPr kumimoji="0" lang="en-US" altLang="en-US" sz="1400" b="0" i="0" u="none" strike="noStrike" cap="none" normalizeH="0" baseline="0" dirty="0" err="1">
                <a:ln>
                  <a:noFill/>
                </a:ln>
                <a:solidFill>
                  <a:schemeClr val="tx1"/>
                </a:solidFill>
                <a:effectLst/>
                <a:latin typeface="Courier New" panose="02070309020205020404" pitchFamily="49" charset="0"/>
                <a:cs typeface="Courier New" panose="02070309020205020404" pitchFamily="49" charset="0"/>
              </a:rPr>
              <a:t>PM_t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err="1">
                <a:ln>
                  <a:noFill/>
                </a:ln>
                <a:solidFill>
                  <a:schemeClr val="tx1"/>
                </a:solidFill>
                <a:effectLst/>
                <a:latin typeface="Courier New" panose="02070309020205020404" pitchFamily="49" charset="0"/>
                <a:cs typeface="Courier New" panose="02070309020205020404" pitchFamily="49" charset="0"/>
              </a:rPr>
              <a:t>generatePatternBitmask</a:t>
            </a:r>
            <a:r>
              <a:rPr kumimoji="0" lang="en-US" altLang="en-US" sz="1400" b="0" i="0" u="none" strike="noStrike" cap="none" normalizeH="0" baseline="0" dirty="0">
                <a:ln>
                  <a:noFill/>
                </a:ln>
                <a:solidFill>
                  <a:srgbClr val="00800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int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m, </a:t>
            </a:r>
            <a:r>
              <a:rPr kumimoji="0" lang="en-US" altLang="en-US" sz="14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char</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004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pattern</a:t>
            </a:r>
            <a:r>
              <a:rPr kumimoji="0" lang="en-US" altLang="en-US" sz="1400" b="0" i="0" u="none" strike="noStrike" cap="none" normalizeH="0" baseline="0" dirty="0">
                <a:ln>
                  <a:noFill/>
                </a:ln>
                <a:solidFill>
                  <a:srgbClr val="008000"/>
                </a:solidFill>
                <a:effectLst/>
                <a:latin typeface="Courier New" panose="02070309020205020404" pitchFamily="49" charset="0"/>
                <a:cs typeface="Courier New" panose="02070309020205020404" pitchFamily="49" charset="0"/>
              </a:rPr>
              <a:t>){</a:t>
            </a:r>
            <a:endParaRPr lang="en-US" altLang="en-US" sz="1400" dirty="0">
              <a:solidFill>
                <a:schemeClr val="tx1"/>
              </a:solidFill>
              <a:latin typeface="Courier New" panose="02070309020205020404" pitchFamily="49" charset="0"/>
              <a:cs typeface="Courier New" panose="02070309020205020404" pitchFamily="49" charset="0"/>
            </a:endParaRPr>
          </a:p>
          <a:p>
            <a:pPr eaLnBrk="0" fontAlgn="base" hangingPunct="0">
              <a:spcBef>
                <a:spcPct val="0"/>
              </a:spcBef>
              <a:spcAft>
                <a:spcPct val="0"/>
              </a:spcAft>
            </a:pP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err="1">
                <a:ln>
                  <a:noFill/>
                </a:ln>
                <a:solidFill>
                  <a:schemeClr val="tx1"/>
                </a:solidFill>
                <a:effectLst/>
                <a:latin typeface="Courier New" panose="02070309020205020404" pitchFamily="49" charset="0"/>
                <a:cs typeface="Courier New" panose="02070309020205020404" pitchFamily="49" charset="0"/>
              </a:rPr>
              <a:t>PM_t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pm</a:t>
            </a:r>
            <a:r>
              <a:rPr kumimoji="0" lang="en-US" altLang="en-US" sz="1400" b="0"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endPar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pm[</a:t>
            </a:r>
            <a:r>
              <a:rPr kumimoji="0" lang="en-US" altLang="en-US" sz="1400" b="0" i="0" u="none" strike="noStrike" cap="none" normalizeH="0" baseline="0" dirty="0">
                <a:ln>
                  <a:noFill/>
                </a:ln>
                <a:solidFill>
                  <a:srgbClr val="007788"/>
                </a:solidFill>
                <a:effectLst/>
                <a:latin typeface="Courier New" panose="02070309020205020404" pitchFamily="49" charset="0"/>
                <a:cs typeface="Courier New" panose="02070309020205020404" pitchFamily="49" charset="0"/>
              </a:rPr>
              <a:t>A</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ONES</a:t>
            </a:r>
            <a:r>
              <a:rPr kumimoji="0" lang="en-US" altLang="en-US" sz="1400" b="0"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pm[</a:t>
            </a:r>
            <a:r>
              <a:rPr kumimoji="0" lang="en-US" altLang="en-US" sz="1400" b="0" i="0" u="none" strike="noStrike" cap="none" normalizeH="0" baseline="0" dirty="0">
                <a:ln>
                  <a:noFill/>
                </a:ln>
                <a:solidFill>
                  <a:srgbClr val="007788"/>
                </a:solidFill>
                <a:effectLst/>
                <a:latin typeface="Courier New" panose="02070309020205020404" pitchFamily="49" charset="0"/>
                <a:cs typeface="Courier New" panose="02070309020205020404" pitchFamily="49" charset="0"/>
              </a:rPr>
              <a:t>C</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ONES</a:t>
            </a:r>
            <a:r>
              <a:rPr kumimoji="0" lang="en-US" altLang="en-US" sz="1400" b="0"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pm[</a:t>
            </a:r>
            <a:r>
              <a:rPr kumimoji="0" lang="en-US" altLang="en-US" sz="1400" b="0" i="0" u="none" strike="noStrike" cap="none" normalizeH="0" baseline="0" dirty="0">
                <a:ln>
                  <a:noFill/>
                </a:ln>
                <a:solidFill>
                  <a:srgbClr val="007788"/>
                </a:solidFill>
                <a:effectLst/>
                <a:latin typeface="Courier New" panose="02070309020205020404" pitchFamily="49" charset="0"/>
                <a:cs typeface="Courier New" panose="02070309020205020404" pitchFamily="49" charset="0"/>
              </a:rPr>
              <a:t>G</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ONES</a:t>
            </a:r>
            <a:r>
              <a:rPr kumimoji="0" lang="en-US" altLang="en-US" sz="1400" b="0"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pm[</a:t>
            </a:r>
            <a:r>
              <a:rPr kumimoji="0" lang="en-US" altLang="en-US" sz="1400" b="0" i="0" u="none" strike="noStrike" cap="none" normalizeH="0" baseline="0" dirty="0">
                <a:ln>
                  <a:noFill/>
                </a:ln>
                <a:solidFill>
                  <a:srgbClr val="007788"/>
                </a:solidFill>
                <a:effectLst/>
                <a:latin typeface="Courier New" panose="02070309020205020404" pitchFamily="49" charset="0"/>
                <a:cs typeface="Courier New" panose="02070309020205020404" pitchFamily="49" charset="0"/>
              </a:rPr>
              <a:t>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ONES</a:t>
            </a:r>
            <a:r>
              <a:rPr kumimoji="0" lang="en-US" altLang="en-US" sz="1400" b="0"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400" dirty="0">
              <a:solidFill>
                <a:srgbClr val="008080"/>
              </a:solidFill>
              <a:latin typeface="Courier New" panose="02070309020205020404" pitchFamily="49" charset="0"/>
              <a:cs typeface="Courier New" panose="020703090202050204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dirty="0">
                <a:solidFill>
                  <a:srgbClr val="008080"/>
                </a:solidFill>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int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j = </a:t>
            </a:r>
            <a:r>
              <a:rPr kumimoji="0" lang="en-US" altLang="en-US" sz="1400" b="0" i="0" u="none" strike="noStrike" cap="none" normalizeH="0" baseline="0" dirty="0" err="1">
                <a:ln>
                  <a:noFill/>
                </a:ln>
                <a:solidFill>
                  <a:schemeClr val="tx1"/>
                </a:solidFill>
                <a:effectLst/>
                <a:latin typeface="Courier New" panose="02070309020205020404" pitchFamily="49" charset="0"/>
                <a:cs typeface="Courier New" panose="02070309020205020404" pitchFamily="49" charset="0"/>
              </a:rPr>
              <a:t>threadIdx.x</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a:t>
            </a:r>
          </a:p>
          <a:p>
            <a:pPr eaLnBrk="0" fontAlgn="base" hangingPunct="0">
              <a:spcBef>
                <a:spcPct val="0"/>
              </a:spcBef>
              <a:spcAft>
                <a:spcPct val="0"/>
              </a:spcAft>
            </a:pPr>
            <a:r>
              <a:rPr kumimoji="0" lang="en-US" altLang="en-US" sz="1400" b="0"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pm[pattern[</a:t>
            </a:r>
            <a:r>
              <a:rPr lang="en-US" altLang="en-US" sz="1400" dirty="0">
                <a:solidFill>
                  <a:schemeClr val="tx1"/>
                </a:solidFill>
                <a:latin typeface="Courier New" panose="02070309020205020404" pitchFamily="49" charset="0"/>
                <a:cs typeface="Courier New" panose="02070309020205020404" pitchFamily="49" charset="0"/>
              </a:rPr>
              <a:t>j</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rgbClr val="000040"/>
                </a:solidFill>
                <a:effectLst/>
                <a:latin typeface="Courier New" panose="02070309020205020404" pitchFamily="49" charset="0"/>
                <a:cs typeface="Courier New" panose="02070309020205020404" pitchFamily="49" charset="0"/>
              </a:rPr>
              <a:t> &amp;</a:t>
            </a:r>
            <a:r>
              <a:rPr kumimoji="0" lang="en-US" altLang="en-US" sz="14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SINGLE_ZERO_AT</a:t>
            </a:r>
            <a:r>
              <a:rPr kumimoji="0" lang="en-US" altLang="en-US" sz="1400" b="0" i="0" u="none" strike="noStrike" cap="none" normalizeH="0" baseline="0" dirty="0">
                <a:ln>
                  <a:noFill/>
                </a:ln>
                <a:solidFill>
                  <a:srgbClr val="00800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j</a:t>
            </a:r>
            <a:r>
              <a:rPr kumimoji="0" lang="en-US" altLang="en-US" sz="1400" b="0" i="0" u="none" strike="noStrike" cap="none" normalizeH="0" baseline="0" dirty="0">
                <a:ln>
                  <a:noFill/>
                </a:ln>
                <a:solidFill>
                  <a:srgbClr val="00800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endParaRPr lang="en-US" altLang="en-US" sz="1400" dirty="0">
              <a:solidFill>
                <a:srgbClr val="008080"/>
              </a:solidFill>
              <a:latin typeface="Courier New" panose="02070309020205020404" pitchFamily="49" charset="0"/>
              <a:cs typeface="Courier New" panose="020703090202050204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 </a:t>
            </a:r>
            <a:endParaRPr lang="en-US" altLang="en-US" sz="1400" dirty="0">
              <a:solidFill>
                <a:srgbClr val="008000"/>
              </a:solidFill>
              <a:latin typeface="Courier New" panose="02070309020205020404" pitchFamily="49" charset="0"/>
              <a:cs typeface="Courier New" panose="020703090202050204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for</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800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int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offset </a:t>
            </a:r>
            <a:r>
              <a:rPr kumimoji="0" lang="en-US" altLang="en-US" sz="14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00DD"/>
                </a:solidFill>
                <a:effectLst/>
                <a:latin typeface="Courier New" panose="02070309020205020404" pitchFamily="49" charset="0"/>
                <a:cs typeface="Courier New" panose="02070309020205020404" pitchFamily="49" charset="0"/>
              </a:rPr>
              <a:t>16</a:t>
            </a:r>
            <a:r>
              <a:rPr kumimoji="0" lang="en-US" altLang="en-US" sz="1400" b="0"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offset </a:t>
            </a:r>
            <a:r>
              <a:rPr kumimoji="0" lang="en-US" altLang="en-US" sz="14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&gt;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00DD"/>
                </a:solidFill>
                <a:effectLst/>
                <a:latin typeface="Courier New" panose="02070309020205020404" pitchFamily="49" charset="0"/>
                <a:cs typeface="Courier New" panose="02070309020205020404" pitchFamily="49" charset="0"/>
              </a:rPr>
              <a:t>0</a:t>
            </a:r>
            <a:r>
              <a:rPr kumimoji="0" lang="en-US" altLang="en-US" sz="1400" b="0"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offset </a:t>
            </a:r>
            <a:r>
              <a:rPr kumimoji="0" lang="en-US" altLang="en-US" sz="1400" b="0" i="0" u="none" strike="noStrike" cap="none" normalizeH="0" baseline="0" dirty="0">
                <a:ln>
                  <a:noFill/>
                </a:ln>
                <a:solidFill>
                  <a:srgbClr val="00004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00DD"/>
                </a:solidFill>
                <a:effectLst/>
                <a:latin typeface="Courier New" panose="02070309020205020404" pitchFamily="49" charset="0"/>
                <a:cs typeface="Courier New" panose="02070309020205020404" pitchFamily="49" charset="0"/>
              </a:rPr>
              <a:t>2</a:t>
            </a:r>
            <a:r>
              <a:rPr kumimoji="0" lang="en-US" altLang="en-US" sz="1400" b="0" i="0" u="none" strike="noStrike" cap="none" normalizeH="0" baseline="0" dirty="0">
                <a:ln>
                  <a:noFill/>
                </a:ln>
                <a:solidFill>
                  <a:srgbClr val="008000"/>
                </a:solidFill>
                <a:effectLst/>
                <a:latin typeface="Courier New" panose="02070309020205020404" pitchFamily="49" charset="0"/>
                <a:cs typeface="Courier New" panose="02070309020205020404" pitchFamily="49"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8000"/>
                </a:solidFill>
                <a:effectLst/>
                <a:latin typeface="Courier New" panose="02070309020205020404" pitchFamily="49" charset="0"/>
                <a:cs typeface="Courier New" panose="02070309020205020404" pitchFamily="49" charset="0"/>
              </a:rPr>
              <a:t>  //bitwise AND parallel reduction</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dirty="0">
                <a:solidFill>
                  <a:srgbClr val="008000"/>
                </a:solidFill>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8000"/>
                </a:solidFill>
                <a:effectLst/>
                <a:latin typeface="Courier New" panose="02070309020205020404" pitchFamily="49" charset="0"/>
                <a:cs typeface="Courier New" panose="02070309020205020404" pitchFamily="49"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dirty="0">
                <a:solidFill>
                  <a:srgbClr val="008000"/>
                </a:solidFill>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8000"/>
                </a:solidFill>
                <a:effectLst/>
                <a:latin typeface="Courier New" panose="02070309020205020404" pitchFamily="49" charset="0"/>
                <a:cs typeface="Courier New" panose="02070309020205020404" pitchFamily="49"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dirty="0">
                <a:solidFill>
                  <a:srgbClr val="0000FF"/>
                </a:solidFill>
                <a:latin typeface="Courier New" panose="02070309020205020404" pitchFamily="49" charset="0"/>
                <a:cs typeface="Courier New" panose="02070309020205020404" pitchFamily="49" charset="0"/>
              </a:rPr>
              <a:t> </a:t>
            </a:r>
            <a:r>
              <a:rPr kumimoji="0" lang="en-US" altLang="en-US" sz="14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return</a:t>
            </a:r>
            <a:r>
              <a:rPr kumimoji="0" lang="en-US" altLang="en-US" sz="14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 pm</a:t>
            </a:r>
            <a:r>
              <a:rPr kumimoji="0" lang="en-US" altLang="en-US" sz="1400" b="0"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endParaRPr lang="en-US" altLang="en-US" sz="1400" dirty="0">
              <a:solidFill>
                <a:schemeClr val="tx1"/>
              </a:solidFill>
              <a:latin typeface="Courier New" panose="02070309020205020404" pitchFamily="49" charset="0"/>
              <a:cs typeface="Courier New" panose="020703090202050204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8000"/>
                </a:solidFill>
                <a:effectLst/>
                <a:latin typeface="Courier New" panose="02070309020205020404" pitchFamily="49" charset="0"/>
                <a:cs typeface="Courier New" panose="02070309020205020404" pitchFamily="49" charset="0"/>
              </a:rPr>
              <a:t>}</a:t>
            </a:r>
            <a:r>
              <a:rPr kumimoji="0" lang="en-US" altLang="en-US" sz="1400" b="0" i="0" u="none" strike="noStrike" cap="none" normalizeH="0" baseline="0" dirty="0">
                <a:ln>
                  <a:noFill/>
                </a:ln>
                <a:solidFill>
                  <a:schemeClr val="tx1"/>
                </a:solidFill>
                <a:effectLst/>
                <a:latin typeface="Arial" panose="020B0604020202020204" pitchFamily="34" charset="0"/>
              </a:rPr>
              <a:t> </a:t>
            </a:r>
          </a:p>
        </p:txBody>
      </p:sp>
      <p:sp>
        <p:nvSpPr>
          <p:cNvPr id="2" name="Title 1">
            <a:extLst>
              <a:ext uri="{FF2B5EF4-FFF2-40B4-BE49-F238E27FC236}">
                <a16:creationId xmlns:a16="http://schemas.microsoft.com/office/drawing/2014/main" id="{E75F8DD5-5581-376F-39EF-88156F7A2F98}"/>
              </a:ext>
            </a:extLst>
          </p:cNvPr>
          <p:cNvSpPr>
            <a:spLocks noGrp="1"/>
          </p:cNvSpPr>
          <p:nvPr>
            <p:ph type="title"/>
          </p:nvPr>
        </p:nvSpPr>
        <p:spPr>
          <a:xfrm>
            <a:off x="228600" y="0"/>
            <a:ext cx="8740382" cy="908720"/>
          </a:xfrm>
        </p:spPr>
        <p:txBody>
          <a:bodyPr/>
          <a:lstStyle/>
          <a:p>
            <a:r>
              <a:rPr lang="en-US" dirty="0"/>
              <a:t>Pattern Bitmasks – Parallel Implementation</a:t>
            </a:r>
          </a:p>
        </p:txBody>
      </p:sp>
      <p:sp>
        <p:nvSpPr>
          <p:cNvPr id="4" name="Slide Number Placeholder 3">
            <a:extLst>
              <a:ext uri="{FF2B5EF4-FFF2-40B4-BE49-F238E27FC236}">
                <a16:creationId xmlns:a16="http://schemas.microsoft.com/office/drawing/2014/main" id="{0478B0E8-FFF6-800A-E544-905866D328FB}"/>
              </a:ext>
            </a:extLst>
          </p:cNvPr>
          <p:cNvSpPr>
            <a:spLocks noGrp="1"/>
          </p:cNvSpPr>
          <p:nvPr>
            <p:ph type="sldNum" sz="quarter" idx="11"/>
          </p:nvPr>
        </p:nvSpPr>
        <p:spPr/>
        <p:txBody>
          <a:bodyPr/>
          <a:lstStyle/>
          <a:p>
            <a:fld id="{323594FA-E141-4234-AE05-360401972BE7}" type="slidenum">
              <a:rPr lang="en-US" altLang="en-US" smtClean="0"/>
              <a:pPr/>
              <a:t>46</a:t>
            </a:fld>
            <a:endParaRPr lang="en-US" altLang="en-US"/>
          </a:p>
        </p:txBody>
      </p:sp>
      <p:pic>
        <p:nvPicPr>
          <p:cNvPr id="5" name="Picture 4">
            <a:extLst>
              <a:ext uri="{FF2B5EF4-FFF2-40B4-BE49-F238E27FC236}">
                <a16:creationId xmlns:a16="http://schemas.microsoft.com/office/drawing/2014/main" id="{B1A90819-DF05-7DA8-8B6A-4149673EC1AB}"/>
              </a:ext>
            </a:extLst>
          </p:cNvPr>
          <p:cNvPicPr>
            <a:picLocks noChangeAspect="1"/>
          </p:cNvPicPr>
          <p:nvPr/>
        </p:nvPicPr>
        <p:blipFill>
          <a:blip r:embed="rId2">
            <a:clrChange>
              <a:clrFrom>
                <a:srgbClr val="F2F2F2"/>
              </a:clrFrom>
              <a:clrTo>
                <a:srgbClr val="F2F2F2">
                  <a:alpha val="0"/>
                </a:srgbClr>
              </a:clrTo>
            </a:clrChange>
          </a:blip>
          <a:stretch>
            <a:fillRect/>
          </a:stretch>
        </p:blipFill>
        <p:spPr>
          <a:xfrm>
            <a:off x="175018" y="1579652"/>
            <a:ext cx="1788730" cy="1363568"/>
          </a:xfrm>
          <a:prstGeom prst="rect">
            <a:avLst/>
          </a:prstGeom>
        </p:spPr>
      </p:pic>
      <p:sp>
        <p:nvSpPr>
          <p:cNvPr id="10" name="Rectangle: Rounded Corners 9">
            <a:extLst>
              <a:ext uri="{FF2B5EF4-FFF2-40B4-BE49-F238E27FC236}">
                <a16:creationId xmlns:a16="http://schemas.microsoft.com/office/drawing/2014/main" id="{2C4F216A-DA6A-C631-B4AA-8863AB49CCB9}"/>
              </a:ext>
            </a:extLst>
          </p:cNvPr>
          <p:cNvSpPr/>
          <p:nvPr/>
        </p:nvSpPr>
        <p:spPr>
          <a:xfrm>
            <a:off x="2207548" y="1833776"/>
            <a:ext cx="6318562" cy="1086584"/>
          </a:xfrm>
          <a:prstGeom prst="roundRect">
            <a:avLst>
              <a:gd name="adj" fmla="val 4673"/>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CE53228-586A-65EF-FD44-CFB40E89961C}"/>
              </a:ext>
            </a:extLst>
          </p:cNvPr>
          <p:cNvSpPr txBox="1"/>
          <p:nvPr/>
        </p:nvSpPr>
        <p:spPr>
          <a:xfrm>
            <a:off x="6437878" y="2152573"/>
            <a:ext cx="2088232" cy="369332"/>
          </a:xfrm>
          <a:prstGeom prst="rect">
            <a:avLst/>
          </a:prstGeom>
          <a:noFill/>
        </p:spPr>
        <p:txBody>
          <a:bodyPr wrap="square" rtlCol="0">
            <a:spAutoFit/>
          </a:bodyPr>
          <a:lstStyle/>
          <a:p>
            <a:pPr algn="r"/>
            <a:r>
              <a:rPr lang="en-US" dirty="0">
                <a:solidFill>
                  <a:srgbClr val="0070C0"/>
                </a:solidFill>
              </a:rPr>
              <a:t>Initialize to all 1s</a:t>
            </a:r>
          </a:p>
        </p:txBody>
      </p:sp>
      <p:sp>
        <p:nvSpPr>
          <p:cNvPr id="12" name="Rectangle: Rounded Corners 11">
            <a:extLst>
              <a:ext uri="{FF2B5EF4-FFF2-40B4-BE49-F238E27FC236}">
                <a16:creationId xmlns:a16="http://schemas.microsoft.com/office/drawing/2014/main" id="{2F1DD293-6BF4-4F02-131A-A2E110D29E87}"/>
              </a:ext>
            </a:extLst>
          </p:cNvPr>
          <p:cNvSpPr/>
          <p:nvPr/>
        </p:nvSpPr>
        <p:spPr>
          <a:xfrm>
            <a:off x="2208292" y="3069989"/>
            <a:ext cx="6324148" cy="474289"/>
          </a:xfrm>
          <a:prstGeom prst="roundRect">
            <a:avLst>
              <a:gd name="adj" fmla="val 11847"/>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73A9D1C-4565-953F-DE0C-6358DFA38D9F}"/>
              </a:ext>
            </a:extLst>
          </p:cNvPr>
          <p:cNvSpPr txBox="1"/>
          <p:nvPr/>
        </p:nvSpPr>
        <p:spPr>
          <a:xfrm>
            <a:off x="6228184" y="3168376"/>
            <a:ext cx="2297926" cy="297517"/>
          </a:xfrm>
          <a:prstGeom prst="rect">
            <a:avLst/>
          </a:prstGeom>
          <a:noFill/>
        </p:spPr>
        <p:txBody>
          <a:bodyPr wrap="square" rtlCol="0">
            <a:spAutoFit/>
          </a:bodyPr>
          <a:lstStyle/>
          <a:p>
            <a:pPr algn="r">
              <a:lnSpc>
                <a:spcPts val="1600"/>
              </a:lnSpc>
            </a:pPr>
            <a:r>
              <a:rPr lang="en-US" dirty="0">
                <a:solidFill>
                  <a:srgbClr val="00B050"/>
                </a:solidFill>
              </a:rPr>
              <a:t>Each thread sets a 0</a:t>
            </a:r>
          </a:p>
        </p:txBody>
      </p:sp>
      <p:sp>
        <p:nvSpPr>
          <p:cNvPr id="15" name="Rectangle: Rounded Corners 14">
            <a:extLst>
              <a:ext uri="{FF2B5EF4-FFF2-40B4-BE49-F238E27FC236}">
                <a16:creationId xmlns:a16="http://schemas.microsoft.com/office/drawing/2014/main" id="{BBAD7E45-CE6C-3E75-A760-48C76C5F9783}"/>
              </a:ext>
            </a:extLst>
          </p:cNvPr>
          <p:cNvSpPr/>
          <p:nvPr/>
        </p:nvSpPr>
        <p:spPr>
          <a:xfrm>
            <a:off x="2207548" y="3648394"/>
            <a:ext cx="6324892" cy="1098263"/>
          </a:xfrm>
          <a:prstGeom prst="roundRect">
            <a:avLst>
              <a:gd name="adj" fmla="val 6412"/>
            </a:avLst>
          </a:prstGeom>
          <a:noFill/>
          <a:ln w="38100">
            <a:solidFill>
              <a:srgbClr val="D69E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F408A6-6B37-C58A-E7C7-949F3765DD05}"/>
              </a:ext>
            </a:extLst>
          </p:cNvPr>
          <p:cNvSpPr txBox="1"/>
          <p:nvPr/>
        </p:nvSpPr>
        <p:spPr>
          <a:xfrm>
            <a:off x="6804248" y="4001641"/>
            <a:ext cx="1721862" cy="369332"/>
          </a:xfrm>
          <a:prstGeom prst="rect">
            <a:avLst/>
          </a:prstGeom>
          <a:noFill/>
        </p:spPr>
        <p:txBody>
          <a:bodyPr wrap="square" rtlCol="0">
            <a:spAutoFit/>
          </a:bodyPr>
          <a:lstStyle/>
          <a:p>
            <a:pPr algn="r"/>
            <a:r>
              <a:rPr lang="en-US" dirty="0">
                <a:solidFill>
                  <a:srgbClr val="D69E00"/>
                </a:solidFill>
              </a:rPr>
              <a:t>Merge results</a:t>
            </a:r>
          </a:p>
        </p:txBody>
      </p:sp>
      <p:sp>
        <p:nvSpPr>
          <p:cNvPr id="14" name="Rectangle 13">
            <a:extLst>
              <a:ext uri="{FF2B5EF4-FFF2-40B4-BE49-F238E27FC236}">
                <a16:creationId xmlns:a16="http://schemas.microsoft.com/office/drawing/2014/main" id="{985321B0-DEE4-16B9-5192-E0D2894CC071}"/>
              </a:ext>
            </a:extLst>
          </p:cNvPr>
          <p:cNvSpPr/>
          <p:nvPr/>
        </p:nvSpPr>
        <p:spPr>
          <a:xfrm>
            <a:off x="0" y="5013176"/>
            <a:ext cx="9144000" cy="135254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a:t>Large amount parallelism</a:t>
            </a:r>
            <a:br>
              <a:rPr lang="en-US" sz="3200" dirty="0"/>
            </a:br>
            <a:r>
              <a:rPr lang="en-US" sz="3200" dirty="0"/>
              <a:t>Every thread in the block does useful work</a:t>
            </a:r>
          </a:p>
        </p:txBody>
      </p:sp>
    </p:spTree>
    <p:extLst>
      <p:ext uri="{BB962C8B-B14F-4D97-AF65-F5344CB8AC3E}">
        <p14:creationId xmlns:p14="http://schemas.microsoft.com/office/powerpoint/2010/main" val="2189636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5" grpId="0" animBg="1"/>
      <p:bldP spid="16" grpId="0"/>
      <p:bldP spid="1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CE32E-B794-0CBD-051E-5319E1B5573F}"/>
              </a:ext>
            </a:extLst>
          </p:cNvPr>
          <p:cNvSpPr>
            <a:spLocks noGrp="1"/>
          </p:cNvSpPr>
          <p:nvPr>
            <p:ph type="title"/>
          </p:nvPr>
        </p:nvSpPr>
        <p:spPr/>
        <p:txBody>
          <a:bodyPr/>
          <a:lstStyle/>
          <a:p>
            <a:r>
              <a:rPr lang="en-US" dirty="0"/>
              <a:t>More About Parallel Reductions</a:t>
            </a:r>
          </a:p>
        </p:txBody>
      </p:sp>
      <p:sp>
        <p:nvSpPr>
          <p:cNvPr id="4" name="Slide Number Placeholder 3">
            <a:extLst>
              <a:ext uri="{FF2B5EF4-FFF2-40B4-BE49-F238E27FC236}">
                <a16:creationId xmlns:a16="http://schemas.microsoft.com/office/drawing/2014/main" id="{046E46E8-635D-8B5C-1B48-61658E6567DB}"/>
              </a:ext>
            </a:extLst>
          </p:cNvPr>
          <p:cNvSpPr>
            <a:spLocks noGrp="1"/>
          </p:cNvSpPr>
          <p:nvPr>
            <p:ph type="sldNum" sz="quarter" idx="11"/>
          </p:nvPr>
        </p:nvSpPr>
        <p:spPr/>
        <p:txBody>
          <a:bodyPr/>
          <a:lstStyle/>
          <a:p>
            <a:fld id="{323594FA-E141-4234-AE05-360401972BE7}" type="slidenum">
              <a:rPr lang="en-US" altLang="en-US" smtClean="0"/>
              <a:pPr/>
              <a:t>47</a:t>
            </a:fld>
            <a:endParaRPr lang="en-US" altLang="en-US" dirty="0"/>
          </a:p>
        </p:txBody>
      </p:sp>
      <p:pic>
        <p:nvPicPr>
          <p:cNvPr id="6" name="Picture 5">
            <a:extLst>
              <a:ext uri="{FF2B5EF4-FFF2-40B4-BE49-F238E27FC236}">
                <a16:creationId xmlns:a16="http://schemas.microsoft.com/office/drawing/2014/main" id="{9A2B1857-3132-94AD-4091-6B9CB0246205}"/>
              </a:ext>
            </a:extLst>
          </p:cNvPr>
          <p:cNvPicPr>
            <a:picLocks noChangeAspect="1"/>
          </p:cNvPicPr>
          <p:nvPr/>
        </p:nvPicPr>
        <p:blipFill>
          <a:blip r:embed="rId2"/>
          <a:stretch>
            <a:fillRect/>
          </a:stretch>
        </p:blipFill>
        <p:spPr>
          <a:xfrm>
            <a:off x="755576" y="1023236"/>
            <a:ext cx="7632848" cy="5286084"/>
          </a:xfrm>
          <a:prstGeom prst="rect">
            <a:avLst/>
          </a:prstGeom>
        </p:spPr>
      </p:pic>
      <p:sp>
        <p:nvSpPr>
          <p:cNvPr id="7" name="TextBox 6">
            <a:extLst>
              <a:ext uri="{FF2B5EF4-FFF2-40B4-BE49-F238E27FC236}">
                <a16:creationId xmlns:a16="http://schemas.microsoft.com/office/drawing/2014/main" id="{E898F70C-E238-C739-B8EC-A5995FA61CD8}"/>
              </a:ext>
            </a:extLst>
          </p:cNvPr>
          <p:cNvSpPr txBox="1"/>
          <p:nvPr/>
        </p:nvSpPr>
        <p:spPr>
          <a:xfrm>
            <a:off x="2286000" y="6417825"/>
            <a:ext cx="4572000" cy="369332"/>
          </a:xfrm>
          <a:prstGeom prst="rect">
            <a:avLst/>
          </a:prstGeom>
          <a:noFill/>
        </p:spPr>
        <p:txBody>
          <a:bodyPr wrap="square">
            <a:spAutoFit/>
          </a:bodyPr>
          <a:lstStyle/>
          <a:p>
            <a:pPr algn="ctr"/>
            <a:r>
              <a:rPr lang="en-US" dirty="0">
                <a:hlinkClick r:id="rId3"/>
              </a:rPr>
              <a:t>https://youtu.be/Xp0HHpcDwUc</a:t>
            </a:r>
            <a:endParaRPr lang="en-US" dirty="0"/>
          </a:p>
        </p:txBody>
      </p:sp>
    </p:spTree>
    <p:extLst>
      <p:ext uri="{BB962C8B-B14F-4D97-AF65-F5344CB8AC3E}">
        <p14:creationId xmlns:p14="http://schemas.microsoft.com/office/powerpoint/2010/main" val="36485214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E98E5-E490-3234-E199-E7212D9D85DE}"/>
              </a:ext>
            </a:extLst>
          </p:cNvPr>
          <p:cNvSpPr>
            <a:spLocks noGrp="1"/>
          </p:cNvSpPr>
          <p:nvPr>
            <p:ph type="ctrTitle"/>
          </p:nvPr>
        </p:nvSpPr>
        <p:spPr/>
        <p:txBody>
          <a:bodyPr/>
          <a:lstStyle/>
          <a:p>
            <a:pPr algn="ctr"/>
            <a:r>
              <a:rPr lang="en-US" dirty="0"/>
              <a:t>Resolving Data Dependencies</a:t>
            </a:r>
          </a:p>
        </p:txBody>
      </p:sp>
      <p:sp>
        <p:nvSpPr>
          <p:cNvPr id="3" name="Subtitle 2">
            <a:extLst>
              <a:ext uri="{FF2B5EF4-FFF2-40B4-BE49-F238E27FC236}">
                <a16:creationId xmlns:a16="http://schemas.microsoft.com/office/drawing/2014/main" id="{ED1E3EC3-5ED2-B687-F949-A45B1D5869D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1386589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A2493-B86A-ABD1-C64C-28B18906B0E1}"/>
              </a:ext>
            </a:extLst>
          </p:cNvPr>
          <p:cNvSpPr>
            <a:spLocks noGrp="1"/>
          </p:cNvSpPr>
          <p:nvPr>
            <p:ph type="title"/>
          </p:nvPr>
        </p:nvSpPr>
        <p:spPr/>
        <p:txBody>
          <a:bodyPr/>
          <a:lstStyle/>
          <a:p>
            <a:r>
              <a:rPr lang="en-US" dirty="0"/>
              <a:t>Recall: Mapping Threads to DP Cells</a:t>
            </a:r>
          </a:p>
        </p:txBody>
      </p:sp>
      <p:sp>
        <p:nvSpPr>
          <p:cNvPr id="4" name="Slide Number Placeholder 3">
            <a:extLst>
              <a:ext uri="{FF2B5EF4-FFF2-40B4-BE49-F238E27FC236}">
                <a16:creationId xmlns:a16="http://schemas.microsoft.com/office/drawing/2014/main" id="{0DD67D14-D3DA-6B05-5A27-5A5022CFC100}"/>
              </a:ext>
            </a:extLst>
          </p:cNvPr>
          <p:cNvSpPr>
            <a:spLocks noGrp="1"/>
          </p:cNvSpPr>
          <p:nvPr>
            <p:ph type="sldNum" sz="quarter" idx="11"/>
          </p:nvPr>
        </p:nvSpPr>
        <p:spPr/>
        <p:txBody>
          <a:bodyPr/>
          <a:lstStyle/>
          <a:p>
            <a:fld id="{323594FA-E141-4234-AE05-360401972BE7}" type="slidenum">
              <a:rPr lang="en-US" altLang="en-US" smtClean="0"/>
              <a:pPr/>
              <a:t>49</a:t>
            </a:fld>
            <a:endParaRPr lang="en-US" altLang="en-US"/>
          </a:p>
        </p:txBody>
      </p:sp>
      <p:graphicFrame>
        <p:nvGraphicFramePr>
          <p:cNvPr id="5" name="Google Shape;267;p18">
            <a:extLst>
              <a:ext uri="{FF2B5EF4-FFF2-40B4-BE49-F238E27FC236}">
                <a16:creationId xmlns:a16="http://schemas.microsoft.com/office/drawing/2014/main" id="{00C0BDAD-112E-212D-06E9-8E10423DDCD9}"/>
              </a:ext>
            </a:extLst>
          </p:cNvPr>
          <p:cNvGraphicFramePr/>
          <p:nvPr/>
        </p:nvGraphicFramePr>
        <p:xfrm>
          <a:off x="863587" y="1430041"/>
          <a:ext cx="7416826" cy="3024336"/>
        </p:xfrm>
        <a:graphic>
          <a:graphicData uri="http://schemas.openxmlformats.org/drawingml/2006/table">
            <a:tbl>
              <a:tblPr firstRow="1" bandRow="1">
                <a:noFill/>
              </a:tblPr>
              <a:tblGrid>
                <a:gridCol w="1940851">
                  <a:extLst>
                    <a:ext uri="{9D8B030D-6E8A-4147-A177-3AD203B41FA5}">
                      <a16:colId xmlns:a16="http://schemas.microsoft.com/office/drawing/2014/main" val="20000"/>
                    </a:ext>
                  </a:extLst>
                </a:gridCol>
                <a:gridCol w="1095195">
                  <a:extLst>
                    <a:ext uri="{9D8B030D-6E8A-4147-A177-3AD203B41FA5}">
                      <a16:colId xmlns:a16="http://schemas.microsoft.com/office/drawing/2014/main" val="20001"/>
                    </a:ext>
                  </a:extLst>
                </a:gridCol>
                <a:gridCol w="1095195">
                  <a:extLst>
                    <a:ext uri="{9D8B030D-6E8A-4147-A177-3AD203B41FA5}">
                      <a16:colId xmlns:a16="http://schemas.microsoft.com/office/drawing/2014/main" val="20002"/>
                    </a:ext>
                  </a:extLst>
                </a:gridCol>
                <a:gridCol w="1095195">
                  <a:extLst>
                    <a:ext uri="{9D8B030D-6E8A-4147-A177-3AD203B41FA5}">
                      <a16:colId xmlns:a16="http://schemas.microsoft.com/office/drawing/2014/main" val="20003"/>
                    </a:ext>
                  </a:extLst>
                </a:gridCol>
                <a:gridCol w="1095195">
                  <a:extLst>
                    <a:ext uri="{9D8B030D-6E8A-4147-A177-3AD203B41FA5}">
                      <a16:colId xmlns:a16="http://schemas.microsoft.com/office/drawing/2014/main" val="20004"/>
                    </a:ext>
                  </a:extLst>
                </a:gridCol>
                <a:gridCol w="1095195">
                  <a:extLst>
                    <a:ext uri="{9D8B030D-6E8A-4147-A177-3AD203B41FA5}">
                      <a16:colId xmlns:a16="http://schemas.microsoft.com/office/drawing/2014/main" val="20005"/>
                    </a:ext>
                  </a:extLst>
                </a:gridCol>
              </a:tblGrid>
              <a:tr h="504056">
                <a:tc>
                  <a:txBody>
                    <a:bodyPr/>
                    <a:lstStyle/>
                    <a:p>
                      <a:pPr marL="0" marR="0" lvl="0" indent="0" algn="l" rtl="0">
                        <a:spcBef>
                          <a:spcPts val="0"/>
                        </a:spcBef>
                        <a:spcAft>
                          <a:spcPts val="0"/>
                        </a:spcAft>
                        <a:buNone/>
                      </a:pPr>
                      <a:r>
                        <a:rPr lang="en-GB" sz="2400" b="1" dirty="0">
                          <a:solidFill>
                            <a:srgbClr val="BF9000"/>
                          </a:solidFill>
                          <a:latin typeface="Nunito"/>
                          <a:ea typeface="Nunito"/>
                          <a:cs typeface="Nunito"/>
                          <a:sym typeface="Nunito"/>
                        </a:rPr>
                        <a:t>Text</a:t>
                      </a:r>
                      <a:endParaRPr sz="2400" dirty="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dirty="0">
                          <a:solidFill>
                            <a:srgbClr val="BF9000"/>
                          </a:solidFill>
                          <a:latin typeface="Nunito"/>
                          <a:ea typeface="Nunito"/>
                          <a:cs typeface="Nunito"/>
                          <a:sym typeface="Nunito"/>
                        </a:rPr>
                        <a:t>A</a:t>
                      </a:r>
                      <a:endParaRPr sz="2400" dirty="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C</a:t>
                      </a:r>
                      <a:endParaRPr sz="240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G</a:t>
                      </a:r>
                      <a:endParaRPr sz="240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T</a:t>
                      </a:r>
                      <a:endParaRPr sz="240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a:t>
                      </a:r>
                      <a:endParaRPr sz="2400">
                        <a:solidFill>
                          <a:srgbClr val="BF9000"/>
                        </a:solidFill>
                        <a:latin typeface="Nunito"/>
                        <a:ea typeface="Nunito"/>
                        <a:cs typeface="Nunito"/>
                        <a:sym typeface="Nunito"/>
                      </a:endParaRPr>
                    </a:p>
                  </a:txBody>
                  <a:tcPr marL="91450" marR="91450" marT="45725" marB="45725" anchor="ctr"/>
                </a:tc>
                <a:extLst>
                  <a:ext uri="{0D108BD9-81ED-4DB2-BD59-A6C34878D82A}">
                    <a16:rowId xmlns:a16="http://schemas.microsoft.com/office/drawing/2014/main" val="10000"/>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Exact Match</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1111</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1111</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1111</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a:latin typeface="Nunito"/>
                          <a:ea typeface="Nunito"/>
                          <a:cs typeface="Nunito"/>
                          <a:sym typeface="Nunito"/>
                        </a:rPr>
                        <a:t>1111</a:t>
                      </a:r>
                      <a:endParaRPr sz="2400" spc="-15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a:latin typeface="Nunito"/>
                          <a:ea typeface="Nunito"/>
                          <a:cs typeface="Nunito"/>
                          <a:sym typeface="Nunito"/>
                        </a:rPr>
                        <a:t>1111</a:t>
                      </a:r>
                      <a:endParaRPr sz="2400" spc="-150">
                        <a:latin typeface="Nunito"/>
                        <a:ea typeface="Nunito"/>
                        <a:cs typeface="Nunito"/>
                        <a:sym typeface="Nunito"/>
                      </a:endParaRPr>
                    </a:p>
                  </a:txBody>
                  <a:tcPr marL="91450" marR="91450" marT="64008" marB="27432" anchor="ctr">
                    <a:noFill/>
                  </a:tcPr>
                </a:tc>
                <a:extLst>
                  <a:ext uri="{0D108BD9-81ED-4DB2-BD59-A6C34878D82A}">
                    <a16:rowId xmlns:a16="http://schemas.microsoft.com/office/drawing/2014/main" val="10001"/>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1 Edit</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0110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1010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1110</a:t>
                      </a:r>
                      <a:endParaRPr sz="2400" spc="-150" dirty="0">
                        <a:latin typeface="Nunito"/>
                        <a:ea typeface="Nunito"/>
                        <a:cs typeface="Nunito"/>
                        <a:sym typeface="Nunito"/>
                      </a:endParaRPr>
                    </a:p>
                  </a:txBody>
                  <a:tcPr marL="91450" marR="91450" marT="64008" marB="27432" anchor="ctr">
                    <a:noFill/>
                  </a:tcPr>
                </a:tc>
                <a:extLst>
                  <a:ext uri="{0D108BD9-81ED-4DB2-BD59-A6C34878D82A}">
                    <a16:rowId xmlns:a16="http://schemas.microsoft.com/office/drawing/2014/main" val="10002"/>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2 Edits</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1100</a:t>
                      </a:r>
                      <a:endParaRPr sz="2400" spc="-150" dirty="0">
                        <a:latin typeface="Nunito"/>
                        <a:ea typeface="Nunito"/>
                        <a:cs typeface="Nunito"/>
                        <a:sym typeface="Nunito"/>
                      </a:endParaRPr>
                    </a:p>
                  </a:txBody>
                  <a:tcPr marL="91450" marR="91450" marT="64008" marB="27432" anchor="ctr">
                    <a:noFill/>
                  </a:tcPr>
                </a:tc>
                <a:extLst>
                  <a:ext uri="{0D108BD9-81ED-4DB2-BD59-A6C34878D82A}">
                    <a16:rowId xmlns:a16="http://schemas.microsoft.com/office/drawing/2014/main" val="10003"/>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3 Edits</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a:latin typeface="Nunito"/>
                          <a:ea typeface="Nunito"/>
                          <a:cs typeface="Nunito"/>
                          <a:sym typeface="Nunito"/>
                        </a:rPr>
                        <a:t>0000</a:t>
                      </a:r>
                      <a:endParaRPr sz="2400" spc="-15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1000</a:t>
                      </a:r>
                      <a:endParaRPr sz="2400" spc="-150" dirty="0">
                        <a:latin typeface="Nunito"/>
                        <a:ea typeface="Nunito"/>
                        <a:cs typeface="Nunito"/>
                        <a:sym typeface="Nunito"/>
                      </a:endParaRPr>
                    </a:p>
                  </a:txBody>
                  <a:tcPr marL="91450" marR="91450" marT="64008" marB="27432" anchor="ctr">
                    <a:noFill/>
                  </a:tcPr>
                </a:tc>
                <a:extLst>
                  <a:ext uri="{0D108BD9-81ED-4DB2-BD59-A6C34878D82A}">
                    <a16:rowId xmlns:a16="http://schemas.microsoft.com/office/drawing/2014/main" val="10004"/>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4 Edits</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extLst>
                  <a:ext uri="{0D108BD9-81ED-4DB2-BD59-A6C34878D82A}">
                    <a16:rowId xmlns:a16="http://schemas.microsoft.com/office/drawing/2014/main" val="10005"/>
                  </a:ext>
                </a:extLst>
              </a:tr>
            </a:tbl>
          </a:graphicData>
        </a:graphic>
      </p:graphicFrame>
      <p:sp>
        <p:nvSpPr>
          <p:cNvPr id="16" name="TextBox 15">
            <a:extLst>
              <a:ext uri="{FF2B5EF4-FFF2-40B4-BE49-F238E27FC236}">
                <a16:creationId xmlns:a16="http://schemas.microsoft.com/office/drawing/2014/main" id="{8733C8D4-29D2-D33F-30C6-32924EBB7D44}"/>
              </a:ext>
            </a:extLst>
          </p:cNvPr>
          <p:cNvSpPr txBox="1"/>
          <p:nvPr/>
        </p:nvSpPr>
        <p:spPr>
          <a:xfrm>
            <a:off x="2776590" y="4462368"/>
            <a:ext cx="1100429" cy="369332"/>
          </a:xfrm>
          <a:prstGeom prst="rect">
            <a:avLst/>
          </a:prstGeom>
          <a:noFill/>
        </p:spPr>
        <p:txBody>
          <a:bodyPr wrap="none" rtlCol="0">
            <a:spAutoFit/>
          </a:bodyPr>
          <a:lstStyle/>
          <a:p>
            <a:pPr algn="ctr"/>
            <a:r>
              <a:rPr lang="en-US" dirty="0">
                <a:solidFill>
                  <a:srgbClr val="7030A0"/>
                </a:solidFill>
              </a:rPr>
              <a:t>Thread 0</a:t>
            </a:r>
          </a:p>
        </p:txBody>
      </p:sp>
      <p:sp>
        <p:nvSpPr>
          <p:cNvPr id="17" name="TextBox 16">
            <a:extLst>
              <a:ext uri="{FF2B5EF4-FFF2-40B4-BE49-F238E27FC236}">
                <a16:creationId xmlns:a16="http://schemas.microsoft.com/office/drawing/2014/main" id="{3DB8F23E-BD49-CC6C-61BB-C9546926C0B6}"/>
              </a:ext>
            </a:extLst>
          </p:cNvPr>
          <p:cNvSpPr txBox="1"/>
          <p:nvPr/>
        </p:nvSpPr>
        <p:spPr>
          <a:xfrm>
            <a:off x="3911907" y="4459383"/>
            <a:ext cx="1100429" cy="369332"/>
          </a:xfrm>
          <a:prstGeom prst="rect">
            <a:avLst/>
          </a:prstGeom>
          <a:noFill/>
        </p:spPr>
        <p:txBody>
          <a:bodyPr wrap="none" rtlCol="0">
            <a:spAutoFit/>
          </a:bodyPr>
          <a:lstStyle/>
          <a:p>
            <a:pPr algn="ctr"/>
            <a:r>
              <a:rPr lang="en-US" dirty="0">
                <a:solidFill>
                  <a:srgbClr val="7030A0"/>
                </a:solidFill>
              </a:rPr>
              <a:t>Thread 1</a:t>
            </a:r>
          </a:p>
        </p:txBody>
      </p:sp>
      <p:sp>
        <p:nvSpPr>
          <p:cNvPr id="18" name="TextBox 17">
            <a:extLst>
              <a:ext uri="{FF2B5EF4-FFF2-40B4-BE49-F238E27FC236}">
                <a16:creationId xmlns:a16="http://schemas.microsoft.com/office/drawing/2014/main" id="{821E9BF3-361F-D891-55DC-8B581823BE9D}"/>
              </a:ext>
            </a:extLst>
          </p:cNvPr>
          <p:cNvSpPr txBox="1"/>
          <p:nvPr/>
        </p:nvSpPr>
        <p:spPr>
          <a:xfrm>
            <a:off x="4995731" y="4454377"/>
            <a:ext cx="1100429" cy="369332"/>
          </a:xfrm>
          <a:prstGeom prst="rect">
            <a:avLst/>
          </a:prstGeom>
          <a:noFill/>
        </p:spPr>
        <p:txBody>
          <a:bodyPr wrap="none" rtlCol="0">
            <a:spAutoFit/>
          </a:bodyPr>
          <a:lstStyle/>
          <a:p>
            <a:pPr algn="ctr"/>
            <a:r>
              <a:rPr lang="en-US" dirty="0">
                <a:solidFill>
                  <a:srgbClr val="7030A0"/>
                </a:solidFill>
              </a:rPr>
              <a:t>Thread 2</a:t>
            </a:r>
          </a:p>
        </p:txBody>
      </p:sp>
      <p:sp>
        <p:nvSpPr>
          <p:cNvPr id="19" name="TextBox 18">
            <a:extLst>
              <a:ext uri="{FF2B5EF4-FFF2-40B4-BE49-F238E27FC236}">
                <a16:creationId xmlns:a16="http://schemas.microsoft.com/office/drawing/2014/main" id="{B8B250BC-C477-C211-23D3-CC5F3581A515}"/>
              </a:ext>
            </a:extLst>
          </p:cNvPr>
          <p:cNvSpPr txBox="1"/>
          <p:nvPr/>
        </p:nvSpPr>
        <p:spPr>
          <a:xfrm>
            <a:off x="6087857" y="4450961"/>
            <a:ext cx="1100429" cy="369332"/>
          </a:xfrm>
          <a:prstGeom prst="rect">
            <a:avLst/>
          </a:prstGeom>
          <a:noFill/>
        </p:spPr>
        <p:txBody>
          <a:bodyPr wrap="none" rtlCol="0">
            <a:spAutoFit/>
          </a:bodyPr>
          <a:lstStyle/>
          <a:p>
            <a:pPr algn="ctr"/>
            <a:r>
              <a:rPr lang="en-US" dirty="0">
                <a:solidFill>
                  <a:srgbClr val="7030A0"/>
                </a:solidFill>
              </a:rPr>
              <a:t>Thread 3</a:t>
            </a:r>
          </a:p>
        </p:txBody>
      </p:sp>
      <p:cxnSp>
        <p:nvCxnSpPr>
          <p:cNvPr id="21" name="Straight Connector 20">
            <a:extLst>
              <a:ext uri="{FF2B5EF4-FFF2-40B4-BE49-F238E27FC236}">
                <a16:creationId xmlns:a16="http://schemas.microsoft.com/office/drawing/2014/main" id="{A6A6C273-896B-D183-A0BF-08C37CA98BDE}"/>
              </a:ext>
            </a:extLst>
          </p:cNvPr>
          <p:cNvCxnSpPr>
            <a:cxnSpLocks/>
          </p:cNvCxnSpPr>
          <p:nvPr/>
        </p:nvCxnSpPr>
        <p:spPr>
          <a:xfrm>
            <a:off x="2803168"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62F43CF-9D0E-FCF6-93AD-2A336668C7EC}"/>
              </a:ext>
            </a:extLst>
          </p:cNvPr>
          <p:cNvCxnSpPr>
            <a:cxnSpLocks/>
          </p:cNvCxnSpPr>
          <p:nvPr/>
        </p:nvCxnSpPr>
        <p:spPr>
          <a:xfrm>
            <a:off x="3892627"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5EA6C49-DE69-B3B7-8463-5CAEAC0D76BC}"/>
              </a:ext>
            </a:extLst>
          </p:cNvPr>
          <p:cNvCxnSpPr>
            <a:cxnSpLocks/>
          </p:cNvCxnSpPr>
          <p:nvPr/>
        </p:nvCxnSpPr>
        <p:spPr>
          <a:xfrm>
            <a:off x="5000144"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8C3FF03-BE84-4DD1-C1EE-4F51D91F7443}"/>
              </a:ext>
            </a:extLst>
          </p:cNvPr>
          <p:cNvCxnSpPr>
            <a:cxnSpLocks/>
          </p:cNvCxnSpPr>
          <p:nvPr/>
        </p:nvCxnSpPr>
        <p:spPr>
          <a:xfrm>
            <a:off x="6097584"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BF06D37-0618-BB01-8722-BEBEF42B2DEF}"/>
              </a:ext>
            </a:extLst>
          </p:cNvPr>
          <p:cNvCxnSpPr>
            <a:cxnSpLocks/>
          </p:cNvCxnSpPr>
          <p:nvPr/>
        </p:nvCxnSpPr>
        <p:spPr>
          <a:xfrm>
            <a:off x="7182190"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69242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Icon&#10;&#10;Description automatically generated">
            <a:extLst>
              <a:ext uri="{FF2B5EF4-FFF2-40B4-BE49-F238E27FC236}">
                <a16:creationId xmlns:a16="http://schemas.microsoft.com/office/drawing/2014/main" id="{2EC2C2AD-DE34-3D45-B867-327873E9CCFD}"/>
              </a:ext>
            </a:extLst>
          </p:cNvPr>
          <p:cNvPicPr>
            <a:picLocks noChangeAspect="1"/>
          </p:cNvPicPr>
          <p:nvPr/>
        </p:nvPicPr>
        <p:blipFill>
          <a:blip r:embed="rId2"/>
          <a:stretch>
            <a:fillRect/>
          </a:stretch>
        </p:blipFill>
        <p:spPr>
          <a:xfrm>
            <a:off x="569320" y="1531300"/>
            <a:ext cx="1835272" cy="1933716"/>
          </a:xfrm>
          <a:prstGeom prst="rect">
            <a:avLst/>
          </a:prstGeom>
        </p:spPr>
      </p:pic>
      <p:pic>
        <p:nvPicPr>
          <p:cNvPr id="12" name="Picture 11" descr="A picture containing Teams&#10;&#10;Description automatically generated">
            <a:extLst>
              <a:ext uri="{FF2B5EF4-FFF2-40B4-BE49-F238E27FC236}">
                <a16:creationId xmlns:a16="http://schemas.microsoft.com/office/drawing/2014/main" id="{68708CD2-00C9-A848-B84A-9DE9E9B58C09}"/>
              </a:ext>
            </a:extLst>
          </p:cNvPr>
          <p:cNvPicPr>
            <a:picLocks noChangeAspect="1"/>
          </p:cNvPicPr>
          <p:nvPr/>
        </p:nvPicPr>
        <p:blipFill>
          <a:blip r:embed="rId3"/>
          <a:stretch>
            <a:fillRect/>
          </a:stretch>
        </p:blipFill>
        <p:spPr>
          <a:xfrm>
            <a:off x="2762580" y="3677905"/>
            <a:ext cx="2064415" cy="2115478"/>
          </a:xfrm>
          <a:prstGeom prst="rect">
            <a:avLst/>
          </a:prstGeom>
        </p:spPr>
      </p:pic>
      <p:pic>
        <p:nvPicPr>
          <p:cNvPr id="14" name="Picture 13" descr="Diagram&#10;&#10;Description automatically generated">
            <a:extLst>
              <a:ext uri="{FF2B5EF4-FFF2-40B4-BE49-F238E27FC236}">
                <a16:creationId xmlns:a16="http://schemas.microsoft.com/office/drawing/2014/main" id="{734A5031-3999-CE42-A724-B3E1F7D39445}"/>
              </a:ext>
            </a:extLst>
          </p:cNvPr>
          <p:cNvPicPr>
            <a:picLocks noChangeAspect="1"/>
          </p:cNvPicPr>
          <p:nvPr/>
        </p:nvPicPr>
        <p:blipFill>
          <a:blip r:embed="rId4"/>
          <a:stretch>
            <a:fillRect/>
          </a:stretch>
        </p:blipFill>
        <p:spPr>
          <a:xfrm>
            <a:off x="5027623" y="1742254"/>
            <a:ext cx="1767469" cy="1933716"/>
          </a:xfrm>
          <a:prstGeom prst="rect">
            <a:avLst/>
          </a:prstGeom>
        </p:spPr>
      </p:pic>
      <p:sp>
        <p:nvSpPr>
          <p:cNvPr id="5" name="TextBox 4">
            <a:extLst>
              <a:ext uri="{FF2B5EF4-FFF2-40B4-BE49-F238E27FC236}">
                <a16:creationId xmlns:a16="http://schemas.microsoft.com/office/drawing/2014/main" id="{6C99F960-F9D4-DD4D-8075-D084ADC9E26B}"/>
              </a:ext>
            </a:extLst>
          </p:cNvPr>
          <p:cNvSpPr txBox="1"/>
          <p:nvPr/>
        </p:nvSpPr>
        <p:spPr>
          <a:xfrm>
            <a:off x="267957" y="3518505"/>
            <a:ext cx="2293993"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B050"/>
                </a:solidFill>
                <a:effectLst/>
                <a:uLnTx/>
                <a:uFillTx/>
                <a:latin typeface="+mj-lt"/>
                <a:ea typeface="+mn-ea"/>
                <a:cs typeface="+mn-cs"/>
              </a:rPr>
              <a:t>Sample Collection</a:t>
            </a:r>
          </a:p>
        </p:txBody>
      </p:sp>
      <p:sp>
        <p:nvSpPr>
          <p:cNvPr id="6" name="TextBox 5">
            <a:extLst>
              <a:ext uri="{FF2B5EF4-FFF2-40B4-BE49-F238E27FC236}">
                <a16:creationId xmlns:a16="http://schemas.microsoft.com/office/drawing/2014/main" id="{CD6AFFD6-A903-C641-94CD-0BFA72ADCCDD}"/>
              </a:ext>
            </a:extLst>
          </p:cNvPr>
          <p:cNvSpPr txBox="1"/>
          <p:nvPr/>
        </p:nvSpPr>
        <p:spPr>
          <a:xfrm>
            <a:off x="2982112" y="5795465"/>
            <a:ext cx="1633140"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noProof="0" dirty="0">
                <a:ln>
                  <a:noFill/>
                </a:ln>
                <a:solidFill>
                  <a:srgbClr val="FE6200"/>
                </a:solidFill>
                <a:effectLst/>
                <a:uLnTx/>
                <a:uFillTx/>
                <a:latin typeface="+mj-lt"/>
                <a:ea typeface="+mn-ea"/>
                <a:cs typeface="+mn-cs"/>
              </a:rPr>
              <a:t>Preparation</a:t>
            </a:r>
            <a:endParaRPr kumimoji="0" lang="en-US" sz="2000" b="1" i="0" u="none" strike="noStrike" kern="1200" cap="none" spc="0" normalizeH="0" baseline="0" noProof="0" dirty="0">
              <a:ln>
                <a:noFill/>
              </a:ln>
              <a:solidFill>
                <a:srgbClr val="FE6200"/>
              </a:solidFill>
              <a:effectLst/>
              <a:uLnTx/>
              <a:uFillTx/>
              <a:latin typeface="+mj-lt"/>
              <a:ea typeface="+mn-ea"/>
              <a:cs typeface="+mn-cs"/>
            </a:endParaRPr>
          </a:p>
        </p:txBody>
      </p:sp>
      <p:sp>
        <p:nvSpPr>
          <p:cNvPr id="7" name="TextBox 6">
            <a:extLst>
              <a:ext uri="{FF2B5EF4-FFF2-40B4-BE49-F238E27FC236}">
                <a16:creationId xmlns:a16="http://schemas.microsoft.com/office/drawing/2014/main" id="{C482F1AA-9D5A-5B43-B03C-27ACE6F5BDF7}"/>
              </a:ext>
            </a:extLst>
          </p:cNvPr>
          <p:cNvSpPr txBox="1"/>
          <p:nvPr/>
        </p:nvSpPr>
        <p:spPr>
          <a:xfrm>
            <a:off x="5094787" y="3518505"/>
            <a:ext cx="1633140"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000" b="1" dirty="0">
                <a:solidFill>
                  <a:srgbClr val="7030A0"/>
                </a:solidFill>
                <a:latin typeface="+mj-lt"/>
              </a:rPr>
              <a:t>Sequencing</a:t>
            </a:r>
            <a:endParaRPr kumimoji="0" lang="en-US" sz="2000" b="1" i="0" u="none" strike="noStrike" kern="1200" cap="none" spc="0" normalizeH="0" baseline="0" noProof="0" dirty="0">
              <a:ln>
                <a:noFill/>
              </a:ln>
              <a:solidFill>
                <a:srgbClr val="7030A0"/>
              </a:solidFill>
              <a:effectLst/>
              <a:uLnTx/>
              <a:uFillTx/>
              <a:latin typeface="+mj-lt"/>
            </a:endParaRPr>
          </a:p>
        </p:txBody>
      </p:sp>
      <p:sp>
        <p:nvSpPr>
          <p:cNvPr id="8" name="TextBox 7">
            <a:extLst>
              <a:ext uri="{FF2B5EF4-FFF2-40B4-BE49-F238E27FC236}">
                <a16:creationId xmlns:a16="http://schemas.microsoft.com/office/drawing/2014/main" id="{60F99D06-BB2D-594C-B115-3F158F0CB381}"/>
              </a:ext>
            </a:extLst>
          </p:cNvPr>
          <p:cNvSpPr txBox="1"/>
          <p:nvPr/>
        </p:nvSpPr>
        <p:spPr>
          <a:xfrm>
            <a:off x="6778100" y="5767154"/>
            <a:ext cx="2441904" cy="70788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000" b="1" dirty="0">
                <a:solidFill>
                  <a:srgbClr val="0070C0"/>
                </a:solidFill>
                <a:latin typeface="+mj-lt"/>
              </a:rPr>
              <a:t>Genome Sequence Analysis</a:t>
            </a:r>
            <a:endParaRPr kumimoji="0" lang="en-US" sz="2000" b="1" i="0" u="none" strike="noStrike" kern="1200" cap="none" spc="0" normalizeH="0" baseline="0" noProof="0" dirty="0">
              <a:ln>
                <a:noFill/>
              </a:ln>
              <a:solidFill>
                <a:srgbClr val="0070C0"/>
              </a:solidFill>
              <a:effectLst/>
              <a:uLnTx/>
              <a:uFillTx/>
              <a:latin typeface="+mj-lt"/>
            </a:endParaRPr>
          </a:p>
        </p:txBody>
      </p:sp>
      <p:pic>
        <p:nvPicPr>
          <p:cNvPr id="16" name="Picture 15" descr="Icon&#10;&#10;Description automatically generated">
            <a:extLst>
              <a:ext uri="{FF2B5EF4-FFF2-40B4-BE49-F238E27FC236}">
                <a16:creationId xmlns:a16="http://schemas.microsoft.com/office/drawing/2014/main" id="{ADB20CBC-AD51-644E-8C79-5A46C5133E62}"/>
              </a:ext>
            </a:extLst>
          </p:cNvPr>
          <p:cNvPicPr>
            <a:picLocks noChangeAspect="1"/>
          </p:cNvPicPr>
          <p:nvPr/>
        </p:nvPicPr>
        <p:blipFill>
          <a:blip r:embed="rId5"/>
          <a:stretch>
            <a:fillRect/>
          </a:stretch>
        </p:blipFill>
        <p:spPr>
          <a:xfrm>
            <a:off x="7259878" y="4259492"/>
            <a:ext cx="1517158" cy="1533891"/>
          </a:xfrm>
          <a:prstGeom prst="rect">
            <a:avLst/>
          </a:prstGeom>
        </p:spPr>
      </p:pic>
      <p:cxnSp>
        <p:nvCxnSpPr>
          <p:cNvPr id="28" name="Curved Connector 27">
            <a:extLst>
              <a:ext uri="{FF2B5EF4-FFF2-40B4-BE49-F238E27FC236}">
                <a16:creationId xmlns:a16="http://schemas.microsoft.com/office/drawing/2014/main" id="{A3B54E0E-5D92-7E45-A900-FA923BAFF8B3}"/>
              </a:ext>
            </a:extLst>
          </p:cNvPr>
          <p:cNvCxnSpPr/>
          <p:nvPr/>
        </p:nvCxnSpPr>
        <p:spPr>
          <a:xfrm>
            <a:off x="1414953" y="4145280"/>
            <a:ext cx="1347627" cy="1203960"/>
          </a:xfrm>
          <a:prstGeom prst="curvedConnector3">
            <a:avLst>
              <a:gd name="adj1" fmla="val -12198"/>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urved Connector 29">
            <a:extLst>
              <a:ext uri="{FF2B5EF4-FFF2-40B4-BE49-F238E27FC236}">
                <a16:creationId xmlns:a16="http://schemas.microsoft.com/office/drawing/2014/main" id="{C5CD0179-5F38-7548-B97D-F00041ED10C3}"/>
              </a:ext>
            </a:extLst>
          </p:cNvPr>
          <p:cNvCxnSpPr>
            <a:cxnSpLocks/>
          </p:cNvCxnSpPr>
          <p:nvPr/>
        </p:nvCxnSpPr>
        <p:spPr>
          <a:xfrm flipV="1">
            <a:off x="3747160" y="2472904"/>
            <a:ext cx="1347627" cy="1203960"/>
          </a:xfrm>
          <a:prstGeom prst="curvedConnector3">
            <a:avLst>
              <a:gd name="adj1" fmla="val -12198"/>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urved Connector 30">
            <a:extLst>
              <a:ext uri="{FF2B5EF4-FFF2-40B4-BE49-F238E27FC236}">
                <a16:creationId xmlns:a16="http://schemas.microsoft.com/office/drawing/2014/main" id="{4948178C-59C9-7044-8F7D-E77BF9A98410}"/>
              </a:ext>
            </a:extLst>
          </p:cNvPr>
          <p:cNvCxnSpPr>
            <a:cxnSpLocks/>
          </p:cNvCxnSpPr>
          <p:nvPr/>
        </p:nvCxnSpPr>
        <p:spPr>
          <a:xfrm rot="5400000" flipV="1">
            <a:off x="6723258" y="2981617"/>
            <a:ext cx="1347627" cy="1203960"/>
          </a:xfrm>
          <a:prstGeom prst="curvedConnector3">
            <a:avLst>
              <a:gd name="adj1" fmla="val -12198"/>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99D49FA3-639D-AB4F-9601-A12386401595}"/>
              </a:ext>
            </a:extLst>
          </p:cNvPr>
          <p:cNvSpPr txBox="1"/>
          <p:nvPr/>
        </p:nvSpPr>
        <p:spPr>
          <a:xfrm>
            <a:off x="759644" y="5252739"/>
            <a:ext cx="1347627"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Large DNA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molecule</a:t>
            </a:r>
          </a:p>
        </p:txBody>
      </p:sp>
      <p:sp>
        <p:nvSpPr>
          <p:cNvPr id="33" name="TextBox 32">
            <a:extLst>
              <a:ext uri="{FF2B5EF4-FFF2-40B4-BE49-F238E27FC236}">
                <a16:creationId xmlns:a16="http://schemas.microsoft.com/office/drawing/2014/main" id="{A60CD105-1C91-7B49-8620-8062A1FD9007}"/>
              </a:ext>
            </a:extLst>
          </p:cNvPr>
          <p:cNvSpPr txBox="1"/>
          <p:nvPr/>
        </p:nvSpPr>
        <p:spPr>
          <a:xfrm>
            <a:off x="3106579" y="1946749"/>
            <a:ext cx="1720416"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Chopped DNA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fragments</a:t>
            </a:r>
          </a:p>
        </p:txBody>
      </p:sp>
      <p:sp>
        <p:nvSpPr>
          <p:cNvPr id="34" name="TextBox 33">
            <a:extLst>
              <a:ext uri="{FF2B5EF4-FFF2-40B4-BE49-F238E27FC236}">
                <a16:creationId xmlns:a16="http://schemas.microsoft.com/office/drawing/2014/main" id="{C0BB8816-5189-4D45-9E09-A500DDC0662C}"/>
              </a:ext>
            </a:extLst>
          </p:cNvPr>
          <p:cNvSpPr txBox="1"/>
          <p:nvPr/>
        </p:nvSpPr>
        <p:spPr>
          <a:xfrm>
            <a:off x="7541415" y="2566269"/>
            <a:ext cx="1347627"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b="1" dirty="0">
                <a:solidFill>
                  <a:prstClr val="black"/>
                </a:solidFill>
                <a:latin typeface="+mj-lt"/>
              </a:rPr>
              <a:t>Sequenced reads</a:t>
            </a:r>
            <a:endParaRPr kumimoji="0" lang="en-US" sz="1800" b="1" i="0" u="none" strike="noStrike" kern="1200" cap="none" spc="0" normalizeH="0" baseline="0" noProof="0" dirty="0">
              <a:ln>
                <a:noFill/>
              </a:ln>
              <a:solidFill>
                <a:prstClr val="black"/>
              </a:solidFill>
              <a:effectLst/>
              <a:uLnTx/>
              <a:uFillTx/>
              <a:latin typeface="+mj-lt"/>
              <a:ea typeface="+mn-ea"/>
              <a:cs typeface="+mn-cs"/>
            </a:endParaRPr>
          </a:p>
        </p:txBody>
      </p:sp>
      <p:pic>
        <p:nvPicPr>
          <p:cNvPr id="36" name="Picture 35">
            <a:extLst>
              <a:ext uri="{FF2B5EF4-FFF2-40B4-BE49-F238E27FC236}">
                <a16:creationId xmlns:a16="http://schemas.microsoft.com/office/drawing/2014/main" id="{97142965-8503-6B46-B81B-B7E9E10DF3B3}"/>
              </a:ext>
            </a:extLst>
          </p:cNvPr>
          <p:cNvPicPr>
            <a:picLocks noChangeAspect="1"/>
          </p:cNvPicPr>
          <p:nvPr/>
        </p:nvPicPr>
        <p:blipFill>
          <a:blip r:embed="rId6"/>
          <a:stretch>
            <a:fillRect/>
          </a:stretch>
        </p:blipFill>
        <p:spPr>
          <a:xfrm rot="21164725">
            <a:off x="2982124" y="1458650"/>
            <a:ext cx="1835272" cy="492690"/>
          </a:xfrm>
          <a:prstGeom prst="rect">
            <a:avLst/>
          </a:prstGeom>
        </p:spPr>
      </p:pic>
      <p:pic>
        <p:nvPicPr>
          <p:cNvPr id="37" name="Picture 36">
            <a:extLst>
              <a:ext uri="{FF2B5EF4-FFF2-40B4-BE49-F238E27FC236}">
                <a16:creationId xmlns:a16="http://schemas.microsoft.com/office/drawing/2014/main" id="{77A9CD6B-578D-D14A-87E5-47941B79EFA1}"/>
              </a:ext>
            </a:extLst>
          </p:cNvPr>
          <p:cNvPicPr>
            <a:picLocks noChangeAspect="1"/>
          </p:cNvPicPr>
          <p:nvPr/>
        </p:nvPicPr>
        <p:blipFill>
          <a:blip r:embed="rId7"/>
          <a:stretch>
            <a:fillRect/>
          </a:stretch>
        </p:blipFill>
        <p:spPr>
          <a:xfrm>
            <a:off x="7011484" y="1211167"/>
            <a:ext cx="2013945" cy="1359595"/>
          </a:xfrm>
          <a:prstGeom prst="rect">
            <a:avLst/>
          </a:prstGeom>
        </p:spPr>
      </p:pic>
      <p:pic>
        <p:nvPicPr>
          <p:cNvPr id="39" name="Picture 38" descr="Icon&#10;&#10;Description automatically generated">
            <a:extLst>
              <a:ext uri="{FF2B5EF4-FFF2-40B4-BE49-F238E27FC236}">
                <a16:creationId xmlns:a16="http://schemas.microsoft.com/office/drawing/2014/main" id="{52E14D73-77EB-AF4F-8940-8B0C35D5A503}"/>
              </a:ext>
            </a:extLst>
          </p:cNvPr>
          <p:cNvPicPr>
            <a:picLocks noChangeAspect="1"/>
          </p:cNvPicPr>
          <p:nvPr/>
        </p:nvPicPr>
        <p:blipFill rotWithShape="1">
          <a:blip r:embed="rId8"/>
          <a:srcRect l="12998" r="19218"/>
          <a:stretch/>
        </p:blipFill>
        <p:spPr>
          <a:xfrm>
            <a:off x="347908" y="5080604"/>
            <a:ext cx="446576" cy="990600"/>
          </a:xfrm>
          <a:prstGeom prst="rect">
            <a:avLst/>
          </a:prstGeom>
        </p:spPr>
      </p:pic>
      <p:sp>
        <p:nvSpPr>
          <p:cNvPr id="2" name="Rectangle: Rounded Corners 1">
            <a:extLst>
              <a:ext uri="{FF2B5EF4-FFF2-40B4-BE49-F238E27FC236}">
                <a16:creationId xmlns:a16="http://schemas.microsoft.com/office/drawing/2014/main" id="{617382B7-3322-E087-3796-4A85DC4724A2}"/>
              </a:ext>
            </a:extLst>
          </p:cNvPr>
          <p:cNvSpPr/>
          <p:nvPr/>
        </p:nvSpPr>
        <p:spPr>
          <a:xfrm>
            <a:off x="5161951" y="1889586"/>
            <a:ext cx="1496754" cy="2115478"/>
          </a:xfrm>
          <a:prstGeom prst="roundRect">
            <a:avLst>
              <a:gd name="adj" fmla="val 10049"/>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A5090475-11C1-63D0-8762-B4EEE8703902}"/>
              </a:ext>
            </a:extLst>
          </p:cNvPr>
          <p:cNvSpPr>
            <a:spLocks noGrp="1"/>
          </p:cNvSpPr>
          <p:nvPr>
            <p:ph type="title"/>
          </p:nvPr>
        </p:nvSpPr>
        <p:spPr/>
        <p:txBody>
          <a:bodyPr/>
          <a:lstStyle/>
          <a:p>
            <a:r>
              <a:rPr lang="en-US" dirty="0"/>
              <a:t>Genome Sequencing (cont’d)</a:t>
            </a:r>
          </a:p>
        </p:txBody>
      </p:sp>
      <p:sp>
        <p:nvSpPr>
          <p:cNvPr id="22" name="Slide Number Placeholder 3">
            <a:extLst>
              <a:ext uri="{FF2B5EF4-FFF2-40B4-BE49-F238E27FC236}">
                <a16:creationId xmlns:a16="http://schemas.microsoft.com/office/drawing/2014/main" id="{B9C039D1-531B-F947-A437-4FB817CBA7DE}"/>
              </a:ext>
            </a:extLst>
          </p:cNvPr>
          <p:cNvSpPr>
            <a:spLocks noGrp="1"/>
          </p:cNvSpPr>
          <p:nvPr>
            <p:ph type="sldNum" sz="quarter" idx="11"/>
          </p:nvPr>
        </p:nvSpPr>
        <p:spPr/>
        <p:txBody>
          <a:bodyPr/>
          <a:lstStyle/>
          <a:p>
            <a:fld id="{323594FA-E141-4234-AE05-360401972BE7}" type="slidenum">
              <a:rPr lang="en-US" altLang="en-US" smtClean="0"/>
              <a:pPr/>
              <a:t>5</a:t>
            </a:fld>
            <a:endParaRPr lang="en-US" altLang="en-US"/>
          </a:p>
        </p:txBody>
      </p:sp>
    </p:spTree>
    <p:extLst>
      <p:ext uri="{BB962C8B-B14F-4D97-AF65-F5344CB8AC3E}">
        <p14:creationId xmlns:p14="http://schemas.microsoft.com/office/powerpoint/2010/main" val="12850383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A2493-B86A-ABD1-C64C-28B18906B0E1}"/>
              </a:ext>
            </a:extLst>
          </p:cNvPr>
          <p:cNvSpPr>
            <a:spLocks noGrp="1"/>
          </p:cNvSpPr>
          <p:nvPr>
            <p:ph type="title"/>
          </p:nvPr>
        </p:nvSpPr>
        <p:spPr/>
        <p:txBody>
          <a:bodyPr/>
          <a:lstStyle/>
          <a:p>
            <a:r>
              <a:rPr lang="en-US" dirty="0"/>
              <a:t>Data Dependencies</a:t>
            </a:r>
          </a:p>
        </p:txBody>
      </p:sp>
      <p:sp>
        <p:nvSpPr>
          <p:cNvPr id="4" name="Slide Number Placeholder 3">
            <a:extLst>
              <a:ext uri="{FF2B5EF4-FFF2-40B4-BE49-F238E27FC236}">
                <a16:creationId xmlns:a16="http://schemas.microsoft.com/office/drawing/2014/main" id="{0DD67D14-D3DA-6B05-5A27-5A5022CFC100}"/>
              </a:ext>
            </a:extLst>
          </p:cNvPr>
          <p:cNvSpPr>
            <a:spLocks noGrp="1"/>
          </p:cNvSpPr>
          <p:nvPr>
            <p:ph type="sldNum" sz="quarter" idx="11"/>
          </p:nvPr>
        </p:nvSpPr>
        <p:spPr/>
        <p:txBody>
          <a:bodyPr/>
          <a:lstStyle/>
          <a:p>
            <a:fld id="{323594FA-E141-4234-AE05-360401972BE7}" type="slidenum">
              <a:rPr lang="en-US" altLang="en-US" smtClean="0"/>
              <a:pPr/>
              <a:t>50</a:t>
            </a:fld>
            <a:endParaRPr lang="en-US" altLang="en-US"/>
          </a:p>
        </p:txBody>
      </p:sp>
      <p:graphicFrame>
        <p:nvGraphicFramePr>
          <p:cNvPr id="5" name="Google Shape;267;p18">
            <a:extLst>
              <a:ext uri="{FF2B5EF4-FFF2-40B4-BE49-F238E27FC236}">
                <a16:creationId xmlns:a16="http://schemas.microsoft.com/office/drawing/2014/main" id="{00C0BDAD-112E-212D-06E9-8E10423DDCD9}"/>
              </a:ext>
            </a:extLst>
          </p:cNvPr>
          <p:cNvGraphicFramePr/>
          <p:nvPr/>
        </p:nvGraphicFramePr>
        <p:xfrm>
          <a:off x="863587" y="1430041"/>
          <a:ext cx="7416826" cy="3024336"/>
        </p:xfrm>
        <a:graphic>
          <a:graphicData uri="http://schemas.openxmlformats.org/drawingml/2006/table">
            <a:tbl>
              <a:tblPr firstRow="1" bandRow="1">
                <a:noFill/>
              </a:tblPr>
              <a:tblGrid>
                <a:gridCol w="1940851">
                  <a:extLst>
                    <a:ext uri="{9D8B030D-6E8A-4147-A177-3AD203B41FA5}">
                      <a16:colId xmlns:a16="http://schemas.microsoft.com/office/drawing/2014/main" val="20000"/>
                    </a:ext>
                  </a:extLst>
                </a:gridCol>
                <a:gridCol w="1095195">
                  <a:extLst>
                    <a:ext uri="{9D8B030D-6E8A-4147-A177-3AD203B41FA5}">
                      <a16:colId xmlns:a16="http://schemas.microsoft.com/office/drawing/2014/main" val="20001"/>
                    </a:ext>
                  </a:extLst>
                </a:gridCol>
                <a:gridCol w="1095195">
                  <a:extLst>
                    <a:ext uri="{9D8B030D-6E8A-4147-A177-3AD203B41FA5}">
                      <a16:colId xmlns:a16="http://schemas.microsoft.com/office/drawing/2014/main" val="20002"/>
                    </a:ext>
                  </a:extLst>
                </a:gridCol>
                <a:gridCol w="1095195">
                  <a:extLst>
                    <a:ext uri="{9D8B030D-6E8A-4147-A177-3AD203B41FA5}">
                      <a16:colId xmlns:a16="http://schemas.microsoft.com/office/drawing/2014/main" val="20003"/>
                    </a:ext>
                  </a:extLst>
                </a:gridCol>
                <a:gridCol w="1095195">
                  <a:extLst>
                    <a:ext uri="{9D8B030D-6E8A-4147-A177-3AD203B41FA5}">
                      <a16:colId xmlns:a16="http://schemas.microsoft.com/office/drawing/2014/main" val="20004"/>
                    </a:ext>
                  </a:extLst>
                </a:gridCol>
                <a:gridCol w="1095195">
                  <a:extLst>
                    <a:ext uri="{9D8B030D-6E8A-4147-A177-3AD203B41FA5}">
                      <a16:colId xmlns:a16="http://schemas.microsoft.com/office/drawing/2014/main" val="20005"/>
                    </a:ext>
                  </a:extLst>
                </a:gridCol>
              </a:tblGrid>
              <a:tr h="504056">
                <a:tc>
                  <a:txBody>
                    <a:bodyPr/>
                    <a:lstStyle/>
                    <a:p>
                      <a:pPr marL="0" marR="0" lvl="0" indent="0" algn="l" rtl="0">
                        <a:spcBef>
                          <a:spcPts val="0"/>
                        </a:spcBef>
                        <a:spcAft>
                          <a:spcPts val="0"/>
                        </a:spcAft>
                        <a:buNone/>
                      </a:pPr>
                      <a:r>
                        <a:rPr lang="en-GB" sz="2400" b="1" dirty="0">
                          <a:solidFill>
                            <a:srgbClr val="BF9000"/>
                          </a:solidFill>
                          <a:latin typeface="Nunito"/>
                          <a:ea typeface="Nunito"/>
                          <a:cs typeface="Nunito"/>
                          <a:sym typeface="Nunito"/>
                        </a:rPr>
                        <a:t>Text</a:t>
                      </a:r>
                      <a:endParaRPr sz="2400" dirty="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dirty="0">
                          <a:solidFill>
                            <a:srgbClr val="BF9000"/>
                          </a:solidFill>
                          <a:latin typeface="Nunito"/>
                          <a:ea typeface="Nunito"/>
                          <a:cs typeface="Nunito"/>
                          <a:sym typeface="Nunito"/>
                        </a:rPr>
                        <a:t>A</a:t>
                      </a:r>
                      <a:endParaRPr sz="2400" dirty="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C</a:t>
                      </a:r>
                      <a:endParaRPr sz="240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G</a:t>
                      </a:r>
                      <a:endParaRPr sz="240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T</a:t>
                      </a:r>
                      <a:endParaRPr sz="240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a:t>
                      </a:r>
                      <a:endParaRPr sz="2400">
                        <a:solidFill>
                          <a:srgbClr val="BF9000"/>
                        </a:solidFill>
                        <a:latin typeface="Nunito"/>
                        <a:ea typeface="Nunito"/>
                        <a:cs typeface="Nunito"/>
                        <a:sym typeface="Nunito"/>
                      </a:endParaRPr>
                    </a:p>
                  </a:txBody>
                  <a:tcPr marL="91450" marR="91450" marT="45725" marB="45725" anchor="ctr"/>
                </a:tc>
                <a:extLst>
                  <a:ext uri="{0D108BD9-81ED-4DB2-BD59-A6C34878D82A}">
                    <a16:rowId xmlns:a16="http://schemas.microsoft.com/office/drawing/2014/main" val="10000"/>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Exact Match</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1111</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1111</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1111</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a:latin typeface="Nunito"/>
                          <a:ea typeface="Nunito"/>
                          <a:cs typeface="Nunito"/>
                          <a:sym typeface="Nunito"/>
                        </a:rPr>
                        <a:t>1111</a:t>
                      </a:r>
                      <a:endParaRPr sz="2400" spc="-15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a:latin typeface="Nunito"/>
                          <a:ea typeface="Nunito"/>
                          <a:cs typeface="Nunito"/>
                          <a:sym typeface="Nunito"/>
                        </a:rPr>
                        <a:t>1111</a:t>
                      </a:r>
                      <a:endParaRPr sz="2400" spc="-150">
                        <a:latin typeface="Nunito"/>
                        <a:ea typeface="Nunito"/>
                        <a:cs typeface="Nunito"/>
                        <a:sym typeface="Nunito"/>
                      </a:endParaRPr>
                    </a:p>
                  </a:txBody>
                  <a:tcPr marL="91450" marR="91450" marT="64008" marB="27432" anchor="ctr">
                    <a:noFill/>
                  </a:tcPr>
                </a:tc>
                <a:extLst>
                  <a:ext uri="{0D108BD9-81ED-4DB2-BD59-A6C34878D82A}">
                    <a16:rowId xmlns:a16="http://schemas.microsoft.com/office/drawing/2014/main" val="10001"/>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1 Edit</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0110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1010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1110</a:t>
                      </a:r>
                      <a:endParaRPr sz="2400" spc="-150" dirty="0">
                        <a:latin typeface="Nunito"/>
                        <a:ea typeface="Nunito"/>
                        <a:cs typeface="Nunito"/>
                        <a:sym typeface="Nunito"/>
                      </a:endParaRPr>
                    </a:p>
                  </a:txBody>
                  <a:tcPr marL="91450" marR="91450" marT="64008" marB="27432" anchor="ctr">
                    <a:noFill/>
                  </a:tcPr>
                </a:tc>
                <a:extLst>
                  <a:ext uri="{0D108BD9-81ED-4DB2-BD59-A6C34878D82A}">
                    <a16:rowId xmlns:a16="http://schemas.microsoft.com/office/drawing/2014/main" val="10002"/>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2 Edits</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1100</a:t>
                      </a:r>
                      <a:endParaRPr sz="2400" spc="-150" dirty="0">
                        <a:latin typeface="Nunito"/>
                        <a:ea typeface="Nunito"/>
                        <a:cs typeface="Nunito"/>
                        <a:sym typeface="Nunito"/>
                      </a:endParaRPr>
                    </a:p>
                  </a:txBody>
                  <a:tcPr marL="91450" marR="91450" marT="64008" marB="27432" anchor="ctr">
                    <a:noFill/>
                  </a:tcPr>
                </a:tc>
                <a:extLst>
                  <a:ext uri="{0D108BD9-81ED-4DB2-BD59-A6C34878D82A}">
                    <a16:rowId xmlns:a16="http://schemas.microsoft.com/office/drawing/2014/main" val="10003"/>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3 Edits</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a:latin typeface="Nunito"/>
                          <a:ea typeface="Nunito"/>
                          <a:cs typeface="Nunito"/>
                          <a:sym typeface="Nunito"/>
                        </a:rPr>
                        <a:t>0000</a:t>
                      </a:r>
                      <a:endParaRPr sz="2400" spc="-15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1000</a:t>
                      </a:r>
                      <a:endParaRPr sz="2400" spc="-150" dirty="0">
                        <a:latin typeface="Nunito"/>
                        <a:ea typeface="Nunito"/>
                        <a:cs typeface="Nunito"/>
                        <a:sym typeface="Nunito"/>
                      </a:endParaRPr>
                    </a:p>
                  </a:txBody>
                  <a:tcPr marL="91450" marR="91450" marT="64008" marB="27432" anchor="ctr">
                    <a:noFill/>
                  </a:tcPr>
                </a:tc>
                <a:extLst>
                  <a:ext uri="{0D108BD9-81ED-4DB2-BD59-A6C34878D82A}">
                    <a16:rowId xmlns:a16="http://schemas.microsoft.com/office/drawing/2014/main" val="10004"/>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4 Edits</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extLst>
                  <a:ext uri="{0D108BD9-81ED-4DB2-BD59-A6C34878D82A}">
                    <a16:rowId xmlns:a16="http://schemas.microsoft.com/office/drawing/2014/main" val="10005"/>
                  </a:ext>
                </a:extLst>
              </a:tr>
            </a:tbl>
          </a:graphicData>
        </a:graphic>
      </p:graphicFrame>
      <p:sp>
        <p:nvSpPr>
          <p:cNvPr id="16" name="TextBox 15">
            <a:extLst>
              <a:ext uri="{FF2B5EF4-FFF2-40B4-BE49-F238E27FC236}">
                <a16:creationId xmlns:a16="http://schemas.microsoft.com/office/drawing/2014/main" id="{8733C8D4-29D2-D33F-30C6-32924EBB7D44}"/>
              </a:ext>
            </a:extLst>
          </p:cNvPr>
          <p:cNvSpPr txBox="1"/>
          <p:nvPr/>
        </p:nvSpPr>
        <p:spPr>
          <a:xfrm>
            <a:off x="2776590" y="4462368"/>
            <a:ext cx="1100429" cy="369332"/>
          </a:xfrm>
          <a:prstGeom prst="rect">
            <a:avLst/>
          </a:prstGeom>
          <a:noFill/>
        </p:spPr>
        <p:txBody>
          <a:bodyPr wrap="none" rtlCol="0">
            <a:spAutoFit/>
          </a:bodyPr>
          <a:lstStyle/>
          <a:p>
            <a:pPr algn="ctr"/>
            <a:r>
              <a:rPr lang="en-US" dirty="0">
                <a:solidFill>
                  <a:srgbClr val="7030A0"/>
                </a:solidFill>
              </a:rPr>
              <a:t>Thread 0</a:t>
            </a:r>
          </a:p>
        </p:txBody>
      </p:sp>
      <p:sp>
        <p:nvSpPr>
          <p:cNvPr id="17" name="TextBox 16">
            <a:extLst>
              <a:ext uri="{FF2B5EF4-FFF2-40B4-BE49-F238E27FC236}">
                <a16:creationId xmlns:a16="http://schemas.microsoft.com/office/drawing/2014/main" id="{3DB8F23E-BD49-CC6C-61BB-C9546926C0B6}"/>
              </a:ext>
            </a:extLst>
          </p:cNvPr>
          <p:cNvSpPr txBox="1"/>
          <p:nvPr/>
        </p:nvSpPr>
        <p:spPr>
          <a:xfrm>
            <a:off x="3911907" y="4459383"/>
            <a:ext cx="1100429" cy="369332"/>
          </a:xfrm>
          <a:prstGeom prst="rect">
            <a:avLst/>
          </a:prstGeom>
          <a:noFill/>
        </p:spPr>
        <p:txBody>
          <a:bodyPr wrap="none" rtlCol="0">
            <a:spAutoFit/>
          </a:bodyPr>
          <a:lstStyle/>
          <a:p>
            <a:pPr algn="ctr"/>
            <a:r>
              <a:rPr lang="en-US" dirty="0">
                <a:solidFill>
                  <a:srgbClr val="7030A0"/>
                </a:solidFill>
              </a:rPr>
              <a:t>Thread 1</a:t>
            </a:r>
          </a:p>
        </p:txBody>
      </p:sp>
      <p:sp>
        <p:nvSpPr>
          <p:cNvPr id="18" name="TextBox 17">
            <a:extLst>
              <a:ext uri="{FF2B5EF4-FFF2-40B4-BE49-F238E27FC236}">
                <a16:creationId xmlns:a16="http://schemas.microsoft.com/office/drawing/2014/main" id="{821E9BF3-361F-D891-55DC-8B581823BE9D}"/>
              </a:ext>
            </a:extLst>
          </p:cNvPr>
          <p:cNvSpPr txBox="1"/>
          <p:nvPr/>
        </p:nvSpPr>
        <p:spPr>
          <a:xfrm>
            <a:off x="4995731" y="4454377"/>
            <a:ext cx="1100429" cy="369332"/>
          </a:xfrm>
          <a:prstGeom prst="rect">
            <a:avLst/>
          </a:prstGeom>
          <a:noFill/>
        </p:spPr>
        <p:txBody>
          <a:bodyPr wrap="none" rtlCol="0">
            <a:spAutoFit/>
          </a:bodyPr>
          <a:lstStyle/>
          <a:p>
            <a:pPr algn="ctr"/>
            <a:r>
              <a:rPr lang="en-US" dirty="0">
                <a:solidFill>
                  <a:srgbClr val="7030A0"/>
                </a:solidFill>
              </a:rPr>
              <a:t>Thread 2</a:t>
            </a:r>
          </a:p>
        </p:txBody>
      </p:sp>
      <p:sp>
        <p:nvSpPr>
          <p:cNvPr id="19" name="TextBox 18">
            <a:extLst>
              <a:ext uri="{FF2B5EF4-FFF2-40B4-BE49-F238E27FC236}">
                <a16:creationId xmlns:a16="http://schemas.microsoft.com/office/drawing/2014/main" id="{B8B250BC-C477-C211-23D3-CC5F3581A515}"/>
              </a:ext>
            </a:extLst>
          </p:cNvPr>
          <p:cNvSpPr txBox="1"/>
          <p:nvPr/>
        </p:nvSpPr>
        <p:spPr>
          <a:xfrm>
            <a:off x="6087857" y="4450961"/>
            <a:ext cx="1100429" cy="369332"/>
          </a:xfrm>
          <a:prstGeom prst="rect">
            <a:avLst/>
          </a:prstGeom>
          <a:noFill/>
        </p:spPr>
        <p:txBody>
          <a:bodyPr wrap="none" rtlCol="0">
            <a:spAutoFit/>
          </a:bodyPr>
          <a:lstStyle/>
          <a:p>
            <a:pPr algn="ctr"/>
            <a:r>
              <a:rPr lang="en-US" dirty="0">
                <a:solidFill>
                  <a:srgbClr val="7030A0"/>
                </a:solidFill>
              </a:rPr>
              <a:t>Thread 3</a:t>
            </a:r>
          </a:p>
        </p:txBody>
      </p:sp>
      <p:cxnSp>
        <p:nvCxnSpPr>
          <p:cNvPr id="21" name="Straight Connector 20">
            <a:extLst>
              <a:ext uri="{FF2B5EF4-FFF2-40B4-BE49-F238E27FC236}">
                <a16:creationId xmlns:a16="http://schemas.microsoft.com/office/drawing/2014/main" id="{A6A6C273-896B-D183-A0BF-08C37CA98BDE}"/>
              </a:ext>
            </a:extLst>
          </p:cNvPr>
          <p:cNvCxnSpPr>
            <a:cxnSpLocks/>
          </p:cNvCxnSpPr>
          <p:nvPr/>
        </p:nvCxnSpPr>
        <p:spPr>
          <a:xfrm>
            <a:off x="2803168"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62F43CF-9D0E-FCF6-93AD-2A336668C7EC}"/>
              </a:ext>
            </a:extLst>
          </p:cNvPr>
          <p:cNvCxnSpPr>
            <a:cxnSpLocks/>
          </p:cNvCxnSpPr>
          <p:nvPr/>
        </p:nvCxnSpPr>
        <p:spPr>
          <a:xfrm>
            <a:off x="3892627"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5EA6C49-DE69-B3B7-8463-5CAEAC0D76BC}"/>
              </a:ext>
            </a:extLst>
          </p:cNvPr>
          <p:cNvCxnSpPr>
            <a:cxnSpLocks/>
          </p:cNvCxnSpPr>
          <p:nvPr/>
        </p:nvCxnSpPr>
        <p:spPr>
          <a:xfrm>
            <a:off x="5000144"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8C3FF03-BE84-4DD1-C1EE-4F51D91F7443}"/>
              </a:ext>
            </a:extLst>
          </p:cNvPr>
          <p:cNvCxnSpPr>
            <a:cxnSpLocks/>
          </p:cNvCxnSpPr>
          <p:nvPr/>
        </p:nvCxnSpPr>
        <p:spPr>
          <a:xfrm>
            <a:off x="6097584"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BF06D37-0618-BB01-8722-BEBEF42B2DEF}"/>
              </a:ext>
            </a:extLst>
          </p:cNvPr>
          <p:cNvCxnSpPr>
            <a:cxnSpLocks/>
          </p:cNvCxnSpPr>
          <p:nvPr/>
        </p:nvCxnSpPr>
        <p:spPr>
          <a:xfrm>
            <a:off x="7182190"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30F1C2F-CBDA-F425-A2B2-3B5493098005}"/>
              </a:ext>
            </a:extLst>
          </p:cNvPr>
          <p:cNvCxnSpPr>
            <a:cxnSpLocks/>
          </p:cNvCxnSpPr>
          <p:nvPr/>
        </p:nvCxnSpPr>
        <p:spPr>
          <a:xfrm>
            <a:off x="8268541"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D2D9CA04-13AD-DEA9-3698-D3B2D9053C24}"/>
              </a:ext>
            </a:extLst>
          </p:cNvPr>
          <p:cNvSpPr txBox="1"/>
          <p:nvPr/>
        </p:nvSpPr>
        <p:spPr>
          <a:xfrm>
            <a:off x="7200357" y="4447800"/>
            <a:ext cx="1100429" cy="369332"/>
          </a:xfrm>
          <a:prstGeom prst="rect">
            <a:avLst/>
          </a:prstGeom>
          <a:noFill/>
        </p:spPr>
        <p:txBody>
          <a:bodyPr wrap="none" rtlCol="0">
            <a:spAutoFit/>
          </a:bodyPr>
          <a:lstStyle/>
          <a:p>
            <a:pPr algn="ctr"/>
            <a:r>
              <a:rPr lang="en-US" dirty="0">
                <a:solidFill>
                  <a:srgbClr val="7030A0"/>
                </a:solidFill>
              </a:rPr>
              <a:t>Thread 4</a:t>
            </a:r>
          </a:p>
        </p:txBody>
      </p:sp>
      <p:sp>
        <p:nvSpPr>
          <p:cNvPr id="20" name="Arrow: Right 19">
            <a:extLst>
              <a:ext uri="{FF2B5EF4-FFF2-40B4-BE49-F238E27FC236}">
                <a16:creationId xmlns:a16="http://schemas.microsoft.com/office/drawing/2014/main" id="{1E315799-3A8F-50ED-7787-CC069CB76996}"/>
              </a:ext>
            </a:extLst>
          </p:cNvPr>
          <p:cNvSpPr/>
          <p:nvPr/>
        </p:nvSpPr>
        <p:spPr>
          <a:xfrm rot="5400000">
            <a:off x="3197259" y="2265775"/>
            <a:ext cx="338231" cy="282274"/>
          </a:xfrm>
          <a:prstGeom prst="rightArrow">
            <a:avLst>
              <a:gd name="adj1" fmla="val 35890"/>
              <a:gd name="adj2" fmla="val 62616"/>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Right 21">
            <a:extLst>
              <a:ext uri="{FF2B5EF4-FFF2-40B4-BE49-F238E27FC236}">
                <a16:creationId xmlns:a16="http://schemas.microsoft.com/office/drawing/2014/main" id="{A44524BE-80AD-C1F9-912C-6A824F97EF19}"/>
              </a:ext>
            </a:extLst>
          </p:cNvPr>
          <p:cNvSpPr/>
          <p:nvPr/>
        </p:nvSpPr>
        <p:spPr>
          <a:xfrm rot="10800000">
            <a:off x="3707904" y="2533644"/>
            <a:ext cx="338231" cy="282274"/>
          </a:xfrm>
          <a:prstGeom prst="rightArrow">
            <a:avLst>
              <a:gd name="adj1" fmla="val 35890"/>
              <a:gd name="adj2" fmla="val 62616"/>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Arrow: Right 28">
            <a:extLst>
              <a:ext uri="{FF2B5EF4-FFF2-40B4-BE49-F238E27FC236}">
                <a16:creationId xmlns:a16="http://schemas.microsoft.com/office/drawing/2014/main" id="{C8DFEF85-AD88-05E3-F61E-367D9BCC5093}"/>
              </a:ext>
            </a:extLst>
          </p:cNvPr>
          <p:cNvSpPr/>
          <p:nvPr/>
        </p:nvSpPr>
        <p:spPr>
          <a:xfrm rot="5400000">
            <a:off x="4293007" y="2765191"/>
            <a:ext cx="338231" cy="282274"/>
          </a:xfrm>
          <a:prstGeom prst="rightArrow">
            <a:avLst>
              <a:gd name="adj1" fmla="val 35890"/>
              <a:gd name="adj2" fmla="val 62616"/>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Right 29">
            <a:extLst>
              <a:ext uri="{FF2B5EF4-FFF2-40B4-BE49-F238E27FC236}">
                <a16:creationId xmlns:a16="http://schemas.microsoft.com/office/drawing/2014/main" id="{66328CC8-D805-41EB-E18D-2F40E10897FB}"/>
              </a:ext>
            </a:extLst>
          </p:cNvPr>
          <p:cNvSpPr/>
          <p:nvPr/>
        </p:nvSpPr>
        <p:spPr>
          <a:xfrm rot="10800000">
            <a:off x="4803652" y="3033060"/>
            <a:ext cx="338231" cy="282274"/>
          </a:xfrm>
          <a:prstGeom prst="rightArrow">
            <a:avLst>
              <a:gd name="adj1" fmla="val 35890"/>
              <a:gd name="adj2" fmla="val 62616"/>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rrow: Right 30">
            <a:extLst>
              <a:ext uri="{FF2B5EF4-FFF2-40B4-BE49-F238E27FC236}">
                <a16:creationId xmlns:a16="http://schemas.microsoft.com/office/drawing/2014/main" id="{6590E048-BC89-E739-B518-CDE400B03D28}"/>
              </a:ext>
            </a:extLst>
          </p:cNvPr>
          <p:cNvSpPr/>
          <p:nvPr/>
        </p:nvSpPr>
        <p:spPr>
          <a:xfrm rot="5400000">
            <a:off x="5376858" y="3280793"/>
            <a:ext cx="338231" cy="282274"/>
          </a:xfrm>
          <a:prstGeom prst="rightArrow">
            <a:avLst>
              <a:gd name="adj1" fmla="val 35890"/>
              <a:gd name="adj2" fmla="val 62616"/>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rrow: Right 31">
            <a:extLst>
              <a:ext uri="{FF2B5EF4-FFF2-40B4-BE49-F238E27FC236}">
                <a16:creationId xmlns:a16="http://schemas.microsoft.com/office/drawing/2014/main" id="{D6BCDD66-354A-99C7-B163-1AE86990E5D7}"/>
              </a:ext>
            </a:extLst>
          </p:cNvPr>
          <p:cNvSpPr/>
          <p:nvPr/>
        </p:nvSpPr>
        <p:spPr>
          <a:xfrm rot="10800000">
            <a:off x="5887503" y="3548662"/>
            <a:ext cx="338231" cy="282274"/>
          </a:xfrm>
          <a:prstGeom prst="rightArrow">
            <a:avLst>
              <a:gd name="adj1" fmla="val 35890"/>
              <a:gd name="adj2" fmla="val 62616"/>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Arrow: Right 32">
            <a:extLst>
              <a:ext uri="{FF2B5EF4-FFF2-40B4-BE49-F238E27FC236}">
                <a16:creationId xmlns:a16="http://schemas.microsoft.com/office/drawing/2014/main" id="{78BCEBEA-7046-087F-F680-0B00D90CBF4F}"/>
              </a:ext>
            </a:extLst>
          </p:cNvPr>
          <p:cNvSpPr/>
          <p:nvPr/>
        </p:nvSpPr>
        <p:spPr>
          <a:xfrm rot="5400000">
            <a:off x="6472608" y="3776270"/>
            <a:ext cx="338231" cy="282274"/>
          </a:xfrm>
          <a:prstGeom prst="rightArrow">
            <a:avLst>
              <a:gd name="adj1" fmla="val 35890"/>
              <a:gd name="adj2" fmla="val 62616"/>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Arrow: Right 33">
            <a:extLst>
              <a:ext uri="{FF2B5EF4-FFF2-40B4-BE49-F238E27FC236}">
                <a16:creationId xmlns:a16="http://schemas.microsoft.com/office/drawing/2014/main" id="{9D767A52-E3D6-ED58-7273-E2D086002299}"/>
              </a:ext>
            </a:extLst>
          </p:cNvPr>
          <p:cNvSpPr/>
          <p:nvPr/>
        </p:nvSpPr>
        <p:spPr>
          <a:xfrm rot="10800000">
            <a:off x="6983253" y="4044139"/>
            <a:ext cx="338231" cy="282274"/>
          </a:xfrm>
          <a:prstGeom prst="rightArrow">
            <a:avLst>
              <a:gd name="adj1" fmla="val 35890"/>
              <a:gd name="adj2" fmla="val 62616"/>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Arrow: Right 41">
            <a:extLst>
              <a:ext uri="{FF2B5EF4-FFF2-40B4-BE49-F238E27FC236}">
                <a16:creationId xmlns:a16="http://schemas.microsoft.com/office/drawing/2014/main" id="{F1F84C1B-5252-C899-4C09-34DED8B31657}"/>
              </a:ext>
            </a:extLst>
          </p:cNvPr>
          <p:cNvSpPr/>
          <p:nvPr/>
        </p:nvSpPr>
        <p:spPr>
          <a:xfrm rot="5400000">
            <a:off x="1641894" y="5280235"/>
            <a:ext cx="338231" cy="282274"/>
          </a:xfrm>
          <a:prstGeom prst="rightArrow">
            <a:avLst>
              <a:gd name="adj1" fmla="val 35890"/>
              <a:gd name="adj2" fmla="val 62616"/>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Arrow: Right 42">
            <a:extLst>
              <a:ext uri="{FF2B5EF4-FFF2-40B4-BE49-F238E27FC236}">
                <a16:creationId xmlns:a16="http://schemas.microsoft.com/office/drawing/2014/main" id="{C2B2A4AE-5804-36F3-1614-FB0AD3D133DA}"/>
              </a:ext>
            </a:extLst>
          </p:cNvPr>
          <p:cNvSpPr/>
          <p:nvPr/>
        </p:nvSpPr>
        <p:spPr>
          <a:xfrm rot="10800000">
            <a:off x="1619672" y="5654661"/>
            <a:ext cx="338231" cy="282274"/>
          </a:xfrm>
          <a:prstGeom prst="rightArrow">
            <a:avLst>
              <a:gd name="adj1" fmla="val 35890"/>
              <a:gd name="adj2" fmla="val 62616"/>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6F737834-8A90-EC91-A21E-DC9A6A1017D4}"/>
              </a:ext>
            </a:extLst>
          </p:cNvPr>
          <p:cNvSpPr txBox="1"/>
          <p:nvPr/>
        </p:nvSpPr>
        <p:spPr>
          <a:xfrm>
            <a:off x="1952651" y="5178773"/>
            <a:ext cx="3545637" cy="369332"/>
          </a:xfrm>
          <a:prstGeom prst="rect">
            <a:avLst/>
          </a:prstGeom>
          <a:noFill/>
        </p:spPr>
        <p:txBody>
          <a:bodyPr wrap="square" rtlCol="0">
            <a:spAutoFit/>
          </a:bodyPr>
          <a:lstStyle/>
          <a:p>
            <a:r>
              <a:rPr lang="en-US" dirty="0">
                <a:solidFill>
                  <a:srgbClr val="0070C0"/>
                </a:solidFill>
              </a:rPr>
              <a:t>Intra-Thread Data Dependency </a:t>
            </a:r>
          </a:p>
        </p:txBody>
      </p:sp>
      <p:sp>
        <p:nvSpPr>
          <p:cNvPr id="45" name="TextBox 44">
            <a:extLst>
              <a:ext uri="{FF2B5EF4-FFF2-40B4-BE49-F238E27FC236}">
                <a16:creationId xmlns:a16="http://schemas.microsoft.com/office/drawing/2014/main" id="{8C365C3E-61B0-3287-EA24-E75596D8FE1F}"/>
              </a:ext>
            </a:extLst>
          </p:cNvPr>
          <p:cNvSpPr txBox="1"/>
          <p:nvPr/>
        </p:nvSpPr>
        <p:spPr>
          <a:xfrm>
            <a:off x="1950294" y="5579948"/>
            <a:ext cx="3545637" cy="369332"/>
          </a:xfrm>
          <a:prstGeom prst="rect">
            <a:avLst/>
          </a:prstGeom>
          <a:noFill/>
        </p:spPr>
        <p:txBody>
          <a:bodyPr wrap="square" rtlCol="0">
            <a:spAutoFit/>
          </a:bodyPr>
          <a:lstStyle/>
          <a:p>
            <a:r>
              <a:rPr lang="en-US" dirty="0">
                <a:solidFill>
                  <a:srgbClr val="00B0F0"/>
                </a:solidFill>
              </a:rPr>
              <a:t>Inter-Thread Data Dependency </a:t>
            </a:r>
          </a:p>
        </p:txBody>
      </p:sp>
    </p:spTree>
    <p:extLst>
      <p:ext uri="{BB962C8B-B14F-4D97-AF65-F5344CB8AC3E}">
        <p14:creationId xmlns:p14="http://schemas.microsoft.com/office/powerpoint/2010/main" val="1095667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A2493-B86A-ABD1-C64C-28B18906B0E1}"/>
              </a:ext>
            </a:extLst>
          </p:cNvPr>
          <p:cNvSpPr>
            <a:spLocks noGrp="1"/>
          </p:cNvSpPr>
          <p:nvPr>
            <p:ph type="title"/>
          </p:nvPr>
        </p:nvSpPr>
        <p:spPr/>
        <p:txBody>
          <a:bodyPr/>
          <a:lstStyle/>
          <a:p>
            <a:r>
              <a:rPr lang="en-US" dirty="0"/>
              <a:t>Data Dependencies</a:t>
            </a:r>
          </a:p>
        </p:txBody>
      </p:sp>
      <p:sp>
        <p:nvSpPr>
          <p:cNvPr id="4" name="Slide Number Placeholder 3">
            <a:extLst>
              <a:ext uri="{FF2B5EF4-FFF2-40B4-BE49-F238E27FC236}">
                <a16:creationId xmlns:a16="http://schemas.microsoft.com/office/drawing/2014/main" id="{0DD67D14-D3DA-6B05-5A27-5A5022CFC100}"/>
              </a:ext>
            </a:extLst>
          </p:cNvPr>
          <p:cNvSpPr>
            <a:spLocks noGrp="1"/>
          </p:cNvSpPr>
          <p:nvPr>
            <p:ph type="sldNum" sz="quarter" idx="11"/>
          </p:nvPr>
        </p:nvSpPr>
        <p:spPr/>
        <p:txBody>
          <a:bodyPr/>
          <a:lstStyle/>
          <a:p>
            <a:fld id="{323594FA-E141-4234-AE05-360401972BE7}" type="slidenum">
              <a:rPr lang="en-US" altLang="en-US" smtClean="0"/>
              <a:pPr/>
              <a:t>51</a:t>
            </a:fld>
            <a:endParaRPr lang="en-US" altLang="en-US"/>
          </a:p>
        </p:txBody>
      </p:sp>
      <p:graphicFrame>
        <p:nvGraphicFramePr>
          <p:cNvPr id="5" name="Google Shape;267;p18">
            <a:extLst>
              <a:ext uri="{FF2B5EF4-FFF2-40B4-BE49-F238E27FC236}">
                <a16:creationId xmlns:a16="http://schemas.microsoft.com/office/drawing/2014/main" id="{00C0BDAD-112E-212D-06E9-8E10423DDCD9}"/>
              </a:ext>
            </a:extLst>
          </p:cNvPr>
          <p:cNvGraphicFramePr/>
          <p:nvPr/>
        </p:nvGraphicFramePr>
        <p:xfrm>
          <a:off x="863587" y="1430041"/>
          <a:ext cx="7416826" cy="3024336"/>
        </p:xfrm>
        <a:graphic>
          <a:graphicData uri="http://schemas.openxmlformats.org/drawingml/2006/table">
            <a:tbl>
              <a:tblPr firstRow="1" bandRow="1">
                <a:noFill/>
              </a:tblPr>
              <a:tblGrid>
                <a:gridCol w="1940851">
                  <a:extLst>
                    <a:ext uri="{9D8B030D-6E8A-4147-A177-3AD203B41FA5}">
                      <a16:colId xmlns:a16="http://schemas.microsoft.com/office/drawing/2014/main" val="20000"/>
                    </a:ext>
                  </a:extLst>
                </a:gridCol>
                <a:gridCol w="1095195">
                  <a:extLst>
                    <a:ext uri="{9D8B030D-6E8A-4147-A177-3AD203B41FA5}">
                      <a16:colId xmlns:a16="http://schemas.microsoft.com/office/drawing/2014/main" val="20001"/>
                    </a:ext>
                  </a:extLst>
                </a:gridCol>
                <a:gridCol w="1095195">
                  <a:extLst>
                    <a:ext uri="{9D8B030D-6E8A-4147-A177-3AD203B41FA5}">
                      <a16:colId xmlns:a16="http://schemas.microsoft.com/office/drawing/2014/main" val="20002"/>
                    </a:ext>
                  </a:extLst>
                </a:gridCol>
                <a:gridCol w="1095195">
                  <a:extLst>
                    <a:ext uri="{9D8B030D-6E8A-4147-A177-3AD203B41FA5}">
                      <a16:colId xmlns:a16="http://schemas.microsoft.com/office/drawing/2014/main" val="20003"/>
                    </a:ext>
                  </a:extLst>
                </a:gridCol>
                <a:gridCol w="1095195">
                  <a:extLst>
                    <a:ext uri="{9D8B030D-6E8A-4147-A177-3AD203B41FA5}">
                      <a16:colId xmlns:a16="http://schemas.microsoft.com/office/drawing/2014/main" val="20004"/>
                    </a:ext>
                  </a:extLst>
                </a:gridCol>
                <a:gridCol w="1095195">
                  <a:extLst>
                    <a:ext uri="{9D8B030D-6E8A-4147-A177-3AD203B41FA5}">
                      <a16:colId xmlns:a16="http://schemas.microsoft.com/office/drawing/2014/main" val="20005"/>
                    </a:ext>
                  </a:extLst>
                </a:gridCol>
              </a:tblGrid>
              <a:tr h="504056">
                <a:tc>
                  <a:txBody>
                    <a:bodyPr/>
                    <a:lstStyle/>
                    <a:p>
                      <a:pPr marL="0" marR="0" lvl="0" indent="0" algn="l" rtl="0">
                        <a:spcBef>
                          <a:spcPts val="0"/>
                        </a:spcBef>
                        <a:spcAft>
                          <a:spcPts val="0"/>
                        </a:spcAft>
                        <a:buNone/>
                      </a:pPr>
                      <a:r>
                        <a:rPr lang="en-GB" sz="2400" b="1" dirty="0">
                          <a:solidFill>
                            <a:srgbClr val="BF9000"/>
                          </a:solidFill>
                          <a:latin typeface="Nunito"/>
                          <a:ea typeface="Nunito"/>
                          <a:cs typeface="Nunito"/>
                          <a:sym typeface="Nunito"/>
                        </a:rPr>
                        <a:t>Text</a:t>
                      </a:r>
                      <a:endParaRPr sz="2400" dirty="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dirty="0">
                          <a:solidFill>
                            <a:srgbClr val="BF9000"/>
                          </a:solidFill>
                          <a:latin typeface="Nunito"/>
                          <a:ea typeface="Nunito"/>
                          <a:cs typeface="Nunito"/>
                          <a:sym typeface="Nunito"/>
                        </a:rPr>
                        <a:t>A</a:t>
                      </a:r>
                      <a:endParaRPr sz="2400" dirty="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C</a:t>
                      </a:r>
                      <a:endParaRPr sz="240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G</a:t>
                      </a:r>
                      <a:endParaRPr sz="240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T</a:t>
                      </a:r>
                      <a:endParaRPr sz="2400">
                        <a:solidFill>
                          <a:srgbClr val="BF9000"/>
                        </a:solidFill>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b="1">
                          <a:solidFill>
                            <a:srgbClr val="BF9000"/>
                          </a:solidFill>
                          <a:latin typeface="Nunito"/>
                          <a:ea typeface="Nunito"/>
                          <a:cs typeface="Nunito"/>
                          <a:sym typeface="Nunito"/>
                        </a:rPr>
                        <a:t>-</a:t>
                      </a:r>
                      <a:endParaRPr sz="2400">
                        <a:solidFill>
                          <a:srgbClr val="BF9000"/>
                        </a:solidFill>
                        <a:latin typeface="Nunito"/>
                        <a:ea typeface="Nunito"/>
                        <a:cs typeface="Nunito"/>
                        <a:sym typeface="Nunito"/>
                      </a:endParaRPr>
                    </a:p>
                  </a:txBody>
                  <a:tcPr marL="91450" marR="91450" marT="45725" marB="45725" anchor="ctr"/>
                </a:tc>
                <a:extLst>
                  <a:ext uri="{0D108BD9-81ED-4DB2-BD59-A6C34878D82A}">
                    <a16:rowId xmlns:a16="http://schemas.microsoft.com/office/drawing/2014/main" val="10000"/>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Exact Match</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1111</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1111</a:t>
                      </a:r>
                      <a:endParaRPr sz="2400" spc="-150" dirty="0">
                        <a:latin typeface="Nunito"/>
                        <a:ea typeface="Nunito"/>
                        <a:cs typeface="Nunito"/>
                        <a:sym typeface="Nunito"/>
                      </a:endParaRPr>
                    </a:p>
                  </a:txBody>
                  <a:tcPr marL="91450" marR="91450" marT="64008" marB="27432" anchor="ctr">
                    <a:solidFill>
                      <a:srgbClr val="D62828"/>
                    </a:solid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1111</a:t>
                      </a:r>
                      <a:endParaRPr sz="2400" spc="-150" dirty="0">
                        <a:latin typeface="Nunito"/>
                        <a:ea typeface="Nunito"/>
                        <a:cs typeface="Nunito"/>
                        <a:sym typeface="Nunito"/>
                      </a:endParaRPr>
                    </a:p>
                  </a:txBody>
                  <a:tcPr marL="91450" marR="91450" marT="64008" marB="27432" anchor="ctr">
                    <a:solidFill>
                      <a:srgbClr val="DD6565"/>
                    </a:solid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1111</a:t>
                      </a:r>
                      <a:endParaRPr sz="2400" spc="-150" dirty="0">
                        <a:latin typeface="Nunito"/>
                        <a:ea typeface="Nunito"/>
                        <a:cs typeface="Nunito"/>
                        <a:sym typeface="Nunito"/>
                      </a:endParaRPr>
                    </a:p>
                  </a:txBody>
                  <a:tcPr marL="91450" marR="91450" marT="64008" marB="27432" anchor="ctr">
                    <a:solidFill>
                      <a:srgbClr val="FF9797"/>
                    </a:solid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1111</a:t>
                      </a:r>
                      <a:endParaRPr sz="2400" spc="-150" dirty="0">
                        <a:latin typeface="Nunito"/>
                        <a:ea typeface="Nunito"/>
                        <a:cs typeface="Nunito"/>
                        <a:sym typeface="Nunito"/>
                      </a:endParaRPr>
                    </a:p>
                  </a:txBody>
                  <a:tcPr marL="91450" marR="91450" marT="64008" marB="27432" anchor="ctr">
                    <a:solidFill>
                      <a:srgbClr val="FFDDDD"/>
                    </a:solidFill>
                  </a:tcPr>
                </a:tc>
                <a:extLst>
                  <a:ext uri="{0D108BD9-81ED-4DB2-BD59-A6C34878D82A}">
                    <a16:rowId xmlns:a16="http://schemas.microsoft.com/office/drawing/2014/main" val="10001"/>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1 Edit</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0110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1010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1100</a:t>
                      </a:r>
                      <a:endParaRPr sz="2400" spc="-150" dirty="0">
                        <a:latin typeface="Nunito"/>
                        <a:ea typeface="Nunito"/>
                        <a:cs typeface="Nunito"/>
                        <a:sym typeface="Nunito"/>
                      </a:endParaRPr>
                    </a:p>
                  </a:txBody>
                  <a:tcPr marL="91450" marR="91450" marT="64008" marB="27432" anchor="ctr">
                    <a:solidFill>
                      <a:srgbClr val="D62828"/>
                    </a:solid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1110</a:t>
                      </a:r>
                      <a:endParaRPr sz="2400" spc="-150" dirty="0">
                        <a:latin typeface="Nunito"/>
                        <a:ea typeface="Nunito"/>
                        <a:cs typeface="Nunito"/>
                        <a:sym typeface="Nunito"/>
                      </a:endParaRPr>
                    </a:p>
                  </a:txBody>
                  <a:tcPr marL="91450" marR="91450" marT="64008" marB="27432" anchor="ctr">
                    <a:solidFill>
                      <a:srgbClr val="DD6565"/>
                    </a:solid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1110</a:t>
                      </a:r>
                      <a:endParaRPr sz="2400" spc="-150" dirty="0">
                        <a:latin typeface="Nunito"/>
                        <a:ea typeface="Nunito"/>
                        <a:cs typeface="Nunito"/>
                        <a:sym typeface="Nunito"/>
                      </a:endParaRPr>
                    </a:p>
                  </a:txBody>
                  <a:tcPr marL="91450" marR="91450" marT="64008" marB="27432" anchor="ctr">
                    <a:solidFill>
                      <a:srgbClr val="FF9797"/>
                    </a:solidFill>
                  </a:tcPr>
                </a:tc>
                <a:extLst>
                  <a:ext uri="{0D108BD9-81ED-4DB2-BD59-A6C34878D82A}">
                    <a16:rowId xmlns:a16="http://schemas.microsoft.com/office/drawing/2014/main" val="10002"/>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2 Edits</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1100</a:t>
                      </a:r>
                      <a:endParaRPr sz="2400" spc="-150" dirty="0">
                        <a:latin typeface="Nunito"/>
                        <a:ea typeface="Nunito"/>
                        <a:cs typeface="Nunito"/>
                        <a:sym typeface="Nunito"/>
                      </a:endParaRPr>
                    </a:p>
                  </a:txBody>
                  <a:tcPr marL="91450" marR="91450" marT="64008" marB="27432" anchor="ctr">
                    <a:solidFill>
                      <a:srgbClr val="D62828"/>
                    </a:solid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1100</a:t>
                      </a:r>
                      <a:endParaRPr sz="2400" spc="-150" dirty="0">
                        <a:latin typeface="Nunito"/>
                        <a:ea typeface="Nunito"/>
                        <a:cs typeface="Nunito"/>
                        <a:sym typeface="Nunito"/>
                      </a:endParaRPr>
                    </a:p>
                  </a:txBody>
                  <a:tcPr marL="91450" marR="91450" marT="64008" marB="27432" anchor="ctr">
                    <a:solidFill>
                      <a:srgbClr val="DD6565"/>
                    </a:solidFill>
                  </a:tcPr>
                </a:tc>
                <a:extLst>
                  <a:ext uri="{0D108BD9-81ED-4DB2-BD59-A6C34878D82A}">
                    <a16:rowId xmlns:a16="http://schemas.microsoft.com/office/drawing/2014/main" val="10003"/>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3 Edits</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a:latin typeface="Nunito"/>
                          <a:ea typeface="Nunito"/>
                          <a:cs typeface="Nunito"/>
                          <a:sym typeface="Nunito"/>
                        </a:rPr>
                        <a:t>0000</a:t>
                      </a:r>
                      <a:endParaRPr sz="2400" spc="-15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1000</a:t>
                      </a:r>
                      <a:endParaRPr sz="2400" spc="-150" dirty="0">
                        <a:latin typeface="Nunito"/>
                        <a:ea typeface="Nunito"/>
                        <a:cs typeface="Nunito"/>
                        <a:sym typeface="Nunito"/>
                      </a:endParaRPr>
                    </a:p>
                  </a:txBody>
                  <a:tcPr marL="91450" marR="91450" marT="64008" marB="27432" anchor="ctr">
                    <a:solidFill>
                      <a:srgbClr val="D62828"/>
                    </a:solidFill>
                  </a:tcPr>
                </a:tc>
                <a:extLst>
                  <a:ext uri="{0D108BD9-81ED-4DB2-BD59-A6C34878D82A}">
                    <a16:rowId xmlns:a16="http://schemas.microsoft.com/office/drawing/2014/main" val="10004"/>
                  </a:ext>
                </a:extLst>
              </a:tr>
              <a:tr h="504056">
                <a:tc>
                  <a:txBody>
                    <a:bodyPr/>
                    <a:lstStyle/>
                    <a:p>
                      <a:pPr marL="0" marR="0" lvl="0" indent="0" algn="l" rtl="0">
                        <a:spcBef>
                          <a:spcPts val="0"/>
                        </a:spcBef>
                        <a:spcAft>
                          <a:spcPts val="0"/>
                        </a:spcAft>
                        <a:buNone/>
                      </a:pPr>
                      <a:r>
                        <a:rPr lang="en-GB" sz="2400" b="1" dirty="0">
                          <a:solidFill>
                            <a:srgbClr val="548135"/>
                          </a:solidFill>
                          <a:latin typeface="Nunito"/>
                          <a:ea typeface="Nunito"/>
                          <a:cs typeface="Nunito"/>
                          <a:sym typeface="Nunito"/>
                        </a:rPr>
                        <a:t>         4 Edits</a:t>
                      </a:r>
                      <a:endParaRPr sz="2400" dirty="0">
                        <a:latin typeface="Nunito"/>
                        <a:ea typeface="Nunito"/>
                        <a:cs typeface="Nunito"/>
                        <a:sym typeface="Nunito"/>
                      </a:endParaRPr>
                    </a:p>
                  </a:txBody>
                  <a:tcPr marL="91450" marR="91450" marT="45725" marB="45725" anchor="ct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tc>
                  <a:txBody>
                    <a:bodyPr/>
                    <a:lstStyle/>
                    <a:p>
                      <a:pPr marL="0" marR="0" lvl="0" indent="0" algn="ctr" rtl="0">
                        <a:spcBef>
                          <a:spcPts val="0"/>
                        </a:spcBef>
                        <a:spcAft>
                          <a:spcPts val="0"/>
                        </a:spcAft>
                        <a:buNone/>
                      </a:pPr>
                      <a:r>
                        <a:rPr lang="en-GB" sz="2400" spc="-150" dirty="0">
                          <a:latin typeface="Nunito"/>
                          <a:ea typeface="Nunito"/>
                          <a:cs typeface="Nunito"/>
                          <a:sym typeface="Nunito"/>
                        </a:rPr>
                        <a:t>0000</a:t>
                      </a:r>
                      <a:endParaRPr sz="2400" spc="-150" dirty="0">
                        <a:latin typeface="Nunito"/>
                        <a:ea typeface="Nunito"/>
                        <a:cs typeface="Nunito"/>
                        <a:sym typeface="Nunito"/>
                      </a:endParaRPr>
                    </a:p>
                  </a:txBody>
                  <a:tcPr marL="91450" marR="91450" marT="64008" marB="27432" anchor="ctr">
                    <a:noFill/>
                  </a:tcPr>
                </a:tc>
                <a:extLst>
                  <a:ext uri="{0D108BD9-81ED-4DB2-BD59-A6C34878D82A}">
                    <a16:rowId xmlns:a16="http://schemas.microsoft.com/office/drawing/2014/main" val="10005"/>
                  </a:ext>
                </a:extLst>
              </a:tr>
            </a:tbl>
          </a:graphicData>
        </a:graphic>
      </p:graphicFrame>
      <p:sp>
        <p:nvSpPr>
          <p:cNvPr id="16" name="TextBox 15">
            <a:extLst>
              <a:ext uri="{FF2B5EF4-FFF2-40B4-BE49-F238E27FC236}">
                <a16:creationId xmlns:a16="http://schemas.microsoft.com/office/drawing/2014/main" id="{8733C8D4-29D2-D33F-30C6-32924EBB7D44}"/>
              </a:ext>
            </a:extLst>
          </p:cNvPr>
          <p:cNvSpPr txBox="1"/>
          <p:nvPr/>
        </p:nvSpPr>
        <p:spPr>
          <a:xfrm>
            <a:off x="2776590" y="4462368"/>
            <a:ext cx="1100429" cy="369332"/>
          </a:xfrm>
          <a:prstGeom prst="rect">
            <a:avLst/>
          </a:prstGeom>
          <a:noFill/>
        </p:spPr>
        <p:txBody>
          <a:bodyPr wrap="none" rtlCol="0">
            <a:spAutoFit/>
          </a:bodyPr>
          <a:lstStyle/>
          <a:p>
            <a:pPr algn="ctr"/>
            <a:r>
              <a:rPr lang="en-US" dirty="0">
                <a:solidFill>
                  <a:srgbClr val="7030A0"/>
                </a:solidFill>
              </a:rPr>
              <a:t>Thread 0</a:t>
            </a:r>
          </a:p>
        </p:txBody>
      </p:sp>
      <p:sp>
        <p:nvSpPr>
          <p:cNvPr id="17" name="TextBox 16">
            <a:extLst>
              <a:ext uri="{FF2B5EF4-FFF2-40B4-BE49-F238E27FC236}">
                <a16:creationId xmlns:a16="http://schemas.microsoft.com/office/drawing/2014/main" id="{3DB8F23E-BD49-CC6C-61BB-C9546926C0B6}"/>
              </a:ext>
            </a:extLst>
          </p:cNvPr>
          <p:cNvSpPr txBox="1"/>
          <p:nvPr/>
        </p:nvSpPr>
        <p:spPr>
          <a:xfrm>
            <a:off x="3911907" y="4459383"/>
            <a:ext cx="1100429" cy="369332"/>
          </a:xfrm>
          <a:prstGeom prst="rect">
            <a:avLst/>
          </a:prstGeom>
          <a:noFill/>
        </p:spPr>
        <p:txBody>
          <a:bodyPr wrap="none" rtlCol="0">
            <a:spAutoFit/>
          </a:bodyPr>
          <a:lstStyle/>
          <a:p>
            <a:pPr algn="ctr"/>
            <a:r>
              <a:rPr lang="en-US" dirty="0">
                <a:solidFill>
                  <a:srgbClr val="7030A0"/>
                </a:solidFill>
              </a:rPr>
              <a:t>Thread 1</a:t>
            </a:r>
          </a:p>
        </p:txBody>
      </p:sp>
      <p:sp>
        <p:nvSpPr>
          <p:cNvPr id="18" name="TextBox 17">
            <a:extLst>
              <a:ext uri="{FF2B5EF4-FFF2-40B4-BE49-F238E27FC236}">
                <a16:creationId xmlns:a16="http://schemas.microsoft.com/office/drawing/2014/main" id="{821E9BF3-361F-D891-55DC-8B581823BE9D}"/>
              </a:ext>
            </a:extLst>
          </p:cNvPr>
          <p:cNvSpPr txBox="1"/>
          <p:nvPr/>
        </p:nvSpPr>
        <p:spPr>
          <a:xfrm>
            <a:off x="4995731" y="4454377"/>
            <a:ext cx="1100429" cy="369332"/>
          </a:xfrm>
          <a:prstGeom prst="rect">
            <a:avLst/>
          </a:prstGeom>
          <a:noFill/>
        </p:spPr>
        <p:txBody>
          <a:bodyPr wrap="none" rtlCol="0">
            <a:spAutoFit/>
          </a:bodyPr>
          <a:lstStyle/>
          <a:p>
            <a:pPr algn="ctr"/>
            <a:r>
              <a:rPr lang="en-US" dirty="0">
                <a:solidFill>
                  <a:srgbClr val="7030A0"/>
                </a:solidFill>
              </a:rPr>
              <a:t>Thread 2</a:t>
            </a:r>
          </a:p>
        </p:txBody>
      </p:sp>
      <p:sp>
        <p:nvSpPr>
          <p:cNvPr id="19" name="TextBox 18">
            <a:extLst>
              <a:ext uri="{FF2B5EF4-FFF2-40B4-BE49-F238E27FC236}">
                <a16:creationId xmlns:a16="http://schemas.microsoft.com/office/drawing/2014/main" id="{B8B250BC-C477-C211-23D3-CC5F3581A515}"/>
              </a:ext>
            </a:extLst>
          </p:cNvPr>
          <p:cNvSpPr txBox="1"/>
          <p:nvPr/>
        </p:nvSpPr>
        <p:spPr>
          <a:xfrm>
            <a:off x="6087857" y="4450961"/>
            <a:ext cx="1100429" cy="369332"/>
          </a:xfrm>
          <a:prstGeom prst="rect">
            <a:avLst/>
          </a:prstGeom>
          <a:noFill/>
        </p:spPr>
        <p:txBody>
          <a:bodyPr wrap="none" rtlCol="0">
            <a:spAutoFit/>
          </a:bodyPr>
          <a:lstStyle/>
          <a:p>
            <a:pPr algn="ctr"/>
            <a:r>
              <a:rPr lang="en-US" dirty="0">
                <a:solidFill>
                  <a:srgbClr val="7030A0"/>
                </a:solidFill>
              </a:rPr>
              <a:t>Thread 3</a:t>
            </a:r>
          </a:p>
        </p:txBody>
      </p:sp>
      <p:cxnSp>
        <p:nvCxnSpPr>
          <p:cNvPr id="21" name="Straight Connector 20">
            <a:extLst>
              <a:ext uri="{FF2B5EF4-FFF2-40B4-BE49-F238E27FC236}">
                <a16:creationId xmlns:a16="http://schemas.microsoft.com/office/drawing/2014/main" id="{A6A6C273-896B-D183-A0BF-08C37CA98BDE}"/>
              </a:ext>
            </a:extLst>
          </p:cNvPr>
          <p:cNvCxnSpPr>
            <a:cxnSpLocks/>
          </p:cNvCxnSpPr>
          <p:nvPr/>
        </p:nvCxnSpPr>
        <p:spPr>
          <a:xfrm>
            <a:off x="2803168"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62F43CF-9D0E-FCF6-93AD-2A336668C7EC}"/>
              </a:ext>
            </a:extLst>
          </p:cNvPr>
          <p:cNvCxnSpPr>
            <a:cxnSpLocks/>
          </p:cNvCxnSpPr>
          <p:nvPr/>
        </p:nvCxnSpPr>
        <p:spPr>
          <a:xfrm>
            <a:off x="3892627"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5EA6C49-DE69-B3B7-8463-5CAEAC0D76BC}"/>
              </a:ext>
            </a:extLst>
          </p:cNvPr>
          <p:cNvCxnSpPr>
            <a:cxnSpLocks/>
          </p:cNvCxnSpPr>
          <p:nvPr/>
        </p:nvCxnSpPr>
        <p:spPr>
          <a:xfrm>
            <a:off x="5000144"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8C3FF03-BE84-4DD1-C1EE-4F51D91F7443}"/>
              </a:ext>
            </a:extLst>
          </p:cNvPr>
          <p:cNvCxnSpPr>
            <a:cxnSpLocks/>
          </p:cNvCxnSpPr>
          <p:nvPr/>
        </p:nvCxnSpPr>
        <p:spPr>
          <a:xfrm>
            <a:off x="6097584"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BF06D37-0618-BB01-8722-BEBEF42B2DEF}"/>
              </a:ext>
            </a:extLst>
          </p:cNvPr>
          <p:cNvCxnSpPr>
            <a:cxnSpLocks/>
          </p:cNvCxnSpPr>
          <p:nvPr/>
        </p:nvCxnSpPr>
        <p:spPr>
          <a:xfrm>
            <a:off x="7182190"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30F1C2F-CBDA-F425-A2B2-3B5493098005}"/>
              </a:ext>
            </a:extLst>
          </p:cNvPr>
          <p:cNvCxnSpPr>
            <a:cxnSpLocks/>
          </p:cNvCxnSpPr>
          <p:nvPr/>
        </p:nvCxnSpPr>
        <p:spPr>
          <a:xfrm>
            <a:off x="8268541" y="1428016"/>
            <a:ext cx="0" cy="3441144"/>
          </a:xfrm>
          <a:prstGeom prst="line">
            <a:avLst/>
          </a:prstGeom>
          <a:ln w="57150">
            <a:solidFill>
              <a:srgbClr val="7030A0"/>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D2D9CA04-13AD-DEA9-3698-D3B2D9053C24}"/>
              </a:ext>
            </a:extLst>
          </p:cNvPr>
          <p:cNvSpPr txBox="1"/>
          <p:nvPr/>
        </p:nvSpPr>
        <p:spPr>
          <a:xfrm>
            <a:off x="7200357" y="4447800"/>
            <a:ext cx="1100429" cy="369332"/>
          </a:xfrm>
          <a:prstGeom prst="rect">
            <a:avLst/>
          </a:prstGeom>
          <a:noFill/>
        </p:spPr>
        <p:txBody>
          <a:bodyPr wrap="none" rtlCol="0">
            <a:spAutoFit/>
          </a:bodyPr>
          <a:lstStyle/>
          <a:p>
            <a:pPr algn="ctr"/>
            <a:r>
              <a:rPr lang="en-US" dirty="0">
                <a:solidFill>
                  <a:srgbClr val="7030A0"/>
                </a:solidFill>
              </a:rPr>
              <a:t>Thread 4</a:t>
            </a:r>
          </a:p>
        </p:txBody>
      </p:sp>
      <p:sp>
        <p:nvSpPr>
          <p:cNvPr id="20" name="Arrow: Right 19">
            <a:extLst>
              <a:ext uri="{FF2B5EF4-FFF2-40B4-BE49-F238E27FC236}">
                <a16:creationId xmlns:a16="http://schemas.microsoft.com/office/drawing/2014/main" id="{1E315799-3A8F-50ED-7787-CC069CB76996}"/>
              </a:ext>
            </a:extLst>
          </p:cNvPr>
          <p:cNvSpPr/>
          <p:nvPr/>
        </p:nvSpPr>
        <p:spPr>
          <a:xfrm rot="5400000">
            <a:off x="3197259" y="2265775"/>
            <a:ext cx="338231" cy="282274"/>
          </a:xfrm>
          <a:prstGeom prst="rightArrow">
            <a:avLst>
              <a:gd name="adj1" fmla="val 35890"/>
              <a:gd name="adj2" fmla="val 62616"/>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Right 21">
            <a:extLst>
              <a:ext uri="{FF2B5EF4-FFF2-40B4-BE49-F238E27FC236}">
                <a16:creationId xmlns:a16="http://schemas.microsoft.com/office/drawing/2014/main" id="{A44524BE-80AD-C1F9-912C-6A824F97EF19}"/>
              </a:ext>
            </a:extLst>
          </p:cNvPr>
          <p:cNvSpPr/>
          <p:nvPr/>
        </p:nvSpPr>
        <p:spPr>
          <a:xfrm rot="10800000">
            <a:off x="3707904" y="2533644"/>
            <a:ext cx="338231" cy="282274"/>
          </a:xfrm>
          <a:prstGeom prst="rightArrow">
            <a:avLst>
              <a:gd name="adj1" fmla="val 35890"/>
              <a:gd name="adj2" fmla="val 62616"/>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Arrow: Right 28">
            <a:extLst>
              <a:ext uri="{FF2B5EF4-FFF2-40B4-BE49-F238E27FC236}">
                <a16:creationId xmlns:a16="http://schemas.microsoft.com/office/drawing/2014/main" id="{C8DFEF85-AD88-05E3-F61E-367D9BCC5093}"/>
              </a:ext>
            </a:extLst>
          </p:cNvPr>
          <p:cNvSpPr/>
          <p:nvPr/>
        </p:nvSpPr>
        <p:spPr>
          <a:xfrm rot="5400000">
            <a:off x="4293007" y="2765191"/>
            <a:ext cx="338231" cy="282274"/>
          </a:xfrm>
          <a:prstGeom prst="rightArrow">
            <a:avLst>
              <a:gd name="adj1" fmla="val 35890"/>
              <a:gd name="adj2" fmla="val 62616"/>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Right 29">
            <a:extLst>
              <a:ext uri="{FF2B5EF4-FFF2-40B4-BE49-F238E27FC236}">
                <a16:creationId xmlns:a16="http://schemas.microsoft.com/office/drawing/2014/main" id="{66328CC8-D805-41EB-E18D-2F40E10897FB}"/>
              </a:ext>
            </a:extLst>
          </p:cNvPr>
          <p:cNvSpPr/>
          <p:nvPr/>
        </p:nvSpPr>
        <p:spPr>
          <a:xfrm rot="10800000">
            <a:off x="4803652" y="3033060"/>
            <a:ext cx="338231" cy="282274"/>
          </a:xfrm>
          <a:prstGeom prst="rightArrow">
            <a:avLst>
              <a:gd name="adj1" fmla="val 35890"/>
              <a:gd name="adj2" fmla="val 62616"/>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rrow: Right 30">
            <a:extLst>
              <a:ext uri="{FF2B5EF4-FFF2-40B4-BE49-F238E27FC236}">
                <a16:creationId xmlns:a16="http://schemas.microsoft.com/office/drawing/2014/main" id="{6590E048-BC89-E739-B518-CDE400B03D28}"/>
              </a:ext>
            </a:extLst>
          </p:cNvPr>
          <p:cNvSpPr/>
          <p:nvPr/>
        </p:nvSpPr>
        <p:spPr>
          <a:xfrm rot="5400000">
            <a:off x="5376858" y="3280793"/>
            <a:ext cx="338231" cy="282274"/>
          </a:xfrm>
          <a:prstGeom prst="rightArrow">
            <a:avLst>
              <a:gd name="adj1" fmla="val 35890"/>
              <a:gd name="adj2" fmla="val 62616"/>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rrow: Right 31">
            <a:extLst>
              <a:ext uri="{FF2B5EF4-FFF2-40B4-BE49-F238E27FC236}">
                <a16:creationId xmlns:a16="http://schemas.microsoft.com/office/drawing/2014/main" id="{D6BCDD66-354A-99C7-B163-1AE86990E5D7}"/>
              </a:ext>
            </a:extLst>
          </p:cNvPr>
          <p:cNvSpPr/>
          <p:nvPr/>
        </p:nvSpPr>
        <p:spPr>
          <a:xfrm rot="10800000">
            <a:off x="5887503" y="3548662"/>
            <a:ext cx="338231" cy="282274"/>
          </a:xfrm>
          <a:prstGeom prst="rightArrow">
            <a:avLst>
              <a:gd name="adj1" fmla="val 35890"/>
              <a:gd name="adj2" fmla="val 62616"/>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Arrow: Right 32">
            <a:extLst>
              <a:ext uri="{FF2B5EF4-FFF2-40B4-BE49-F238E27FC236}">
                <a16:creationId xmlns:a16="http://schemas.microsoft.com/office/drawing/2014/main" id="{78BCEBEA-7046-087F-F680-0B00D90CBF4F}"/>
              </a:ext>
            </a:extLst>
          </p:cNvPr>
          <p:cNvSpPr/>
          <p:nvPr/>
        </p:nvSpPr>
        <p:spPr>
          <a:xfrm rot="5400000">
            <a:off x="6472608" y="3776270"/>
            <a:ext cx="338231" cy="282274"/>
          </a:xfrm>
          <a:prstGeom prst="rightArrow">
            <a:avLst>
              <a:gd name="adj1" fmla="val 35890"/>
              <a:gd name="adj2" fmla="val 62616"/>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Arrow: Right 33">
            <a:extLst>
              <a:ext uri="{FF2B5EF4-FFF2-40B4-BE49-F238E27FC236}">
                <a16:creationId xmlns:a16="http://schemas.microsoft.com/office/drawing/2014/main" id="{9D767A52-E3D6-ED58-7273-E2D086002299}"/>
              </a:ext>
            </a:extLst>
          </p:cNvPr>
          <p:cNvSpPr/>
          <p:nvPr/>
        </p:nvSpPr>
        <p:spPr>
          <a:xfrm rot="10800000">
            <a:off x="6983253" y="4044139"/>
            <a:ext cx="338231" cy="282274"/>
          </a:xfrm>
          <a:prstGeom prst="rightArrow">
            <a:avLst>
              <a:gd name="adj1" fmla="val 35890"/>
              <a:gd name="adj2" fmla="val 62616"/>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Arrow: Right 34">
            <a:extLst>
              <a:ext uri="{FF2B5EF4-FFF2-40B4-BE49-F238E27FC236}">
                <a16:creationId xmlns:a16="http://schemas.microsoft.com/office/drawing/2014/main" id="{58B36752-4FB2-B07C-DCDA-6CF5218E2DAF}"/>
              </a:ext>
            </a:extLst>
          </p:cNvPr>
          <p:cNvSpPr/>
          <p:nvPr/>
        </p:nvSpPr>
        <p:spPr>
          <a:xfrm rot="5400000">
            <a:off x="1641894" y="5280235"/>
            <a:ext cx="338231" cy="282274"/>
          </a:xfrm>
          <a:prstGeom prst="rightArrow">
            <a:avLst>
              <a:gd name="adj1" fmla="val 35890"/>
              <a:gd name="adj2" fmla="val 62616"/>
            </a:avLst>
          </a:prstGeom>
          <a:solidFill>
            <a:srgbClr val="0070C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rrow: Right 35">
            <a:extLst>
              <a:ext uri="{FF2B5EF4-FFF2-40B4-BE49-F238E27FC236}">
                <a16:creationId xmlns:a16="http://schemas.microsoft.com/office/drawing/2014/main" id="{E67E2D91-D293-B3F8-AF47-F4B32B4F3E0F}"/>
              </a:ext>
            </a:extLst>
          </p:cNvPr>
          <p:cNvSpPr/>
          <p:nvPr/>
        </p:nvSpPr>
        <p:spPr>
          <a:xfrm rot="10800000">
            <a:off x="1619672" y="5654661"/>
            <a:ext cx="338231" cy="282274"/>
          </a:xfrm>
          <a:prstGeom prst="rightArrow">
            <a:avLst>
              <a:gd name="adj1" fmla="val 35890"/>
              <a:gd name="adj2" fmla="val 62616"/>
            </a:avLst>
          </a:prstGeom>
          <a:solidFill>
            <a:srgbClr val="00B0F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DEA15CD-1A4D-9F4D-C8F2-1CF6E804BC4B}"/>
              </a:ext>
            </a:extLst>
          </p:cNvPr>
          <p:cNvSpPr txBox="1"/>
          <p:nvPr/>
        </p:nvSpPr>
        <p:spPr>
          <a:xfrm>
            <a:off x="1952651" y="5178773"/>
            <a:ext cx="3545637" cy="369332"/>
          </a:xfrm>
          <a:prstGeom prst="rect">
            <a:avLst/>
          </a:prstGeom>
          <a:noFill/>
        </p:spPr>
        <p:txBody>
          <a:bodyPr wrap="square" rtlCol="0">
            <a:spAutoFit/>
          </a:bodyPr>
          <a:lstStyle/>
          <a:p>
            <a:r>
              <a:rPr lang="en-US" dirty="0">
                <a:solidFill>
                  <a:srgbClr val="0070C0"/>
                </a:solidFill>
              </a:rPr>
              <a:t>Intra-Thread Data Dependency </a:t>
            </a:r>
          </a:p>
        </p:txBody>
      </p:sp>
      <p:sp>
        <p:nvSpPr>
          <p:cNvPr id="37" name="TextBox 36">
            <a:extLst>
              <a:ext uri="{FF2B5EF4-FFF2-40B4-BE49-F238E27FC236}">
                <a16:creationId xmlns:a16="http://schemas.microsoft.com/office/drawing/2014/main" id="{2B9E2954-89EE-C2B0-F302-071B4A369ACF}"/>
              </a:ext>
            </a:extLst>
          </p:cNvPr>
          <p:cNvSpPr txBox="1"/>
          <p:nvPr/>
        </p:nvSpPr>
        <p:spPr>
          <a:xfrm>
            <a:off x="1950294" y="5579948"/>
            <a:ext cx="3545637" cy="369332"/>
          </a:xfrm>
          <a:prstGeom prst="rect">
            <a:avLst/>
          </a:prstGeom>
          <a:noFill/>
        </p:spPr>
        <p:txBody>
          <a:bodyPr wrap="square" rtlCol="0">
            <a:spAutoFit/>
          </a:bodyPr>
          <a:lstStyle/>
          <a:p>
            <a:r>
              <a:rPr lang="en-US" dirty="0">
                <a:solidFill>
                  <a:srgbClr val="00B0F0"/>
                </a:solidFill>
              </a:rPr>
              <a:t>Inter-Thread Data Dependency </a:t>
            </a:r>
          </a:p>
        </p:txBody>
      </p:sp>
      <p:sp>
        <p:nvSpPr>
          <p:cNvPr id="38" name="Rectangle 37">
            <a:extLst>
              <a:ext uri="{FF2B5EF4-FFF2-40B4-BE49-F238E27FC236}">
                <a16:creationId xmlns:a16="http://schemas.microsoft.com/office/drawing/2014/main" id="{25379878-54C0-2296-7B29-037F6CD7A44C}"/>
              </a:ext>
            </a:extLst>
          </p:cNvPr>
          <p:cNvSpPr/>
          <p:nvPr/>
        </p:nvSpPr>
        <p:spPr>
          <a:xfrm rot="5400000">
            <a:off x="5475149" y="4949587"/>
            <a:ext cx="216024" cy="438147"/>
          </a:xfrm>
          <a:prstGeom prst="rect">
            <a:avLst/>
          </a:prstGeom>
          <a:solidFill>
            <a:srgbClr val="FFDDDD"/>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683E492B-5C63-7EBA-5035-77784C2B3058}"/>
              </a:ext>
            </a:extLst>
          </p:cNvPr>
          <p:cNvSpPr txBox="1"/>
          <p:nvPr/>
        </p:nvSpPr>
        <p:spPr>
          <a:xfrm>
            <a:off x="5850900" y="4960191"/>
            <a:ext cx="1313388" cy="369332"/>
          </a:xfrm>
          <a:prstGeom prst="rect">
            <a:avLst/>
          </a:prstGeom>
          <a:noFill/>
        </p:spPr>
        <p:txBody>
          <a:bodyPr wrap="square" rtlCol="0">
            <a:spAutoFit/>
          </a:bodyPr>
          <a:lstStyle/>
          <a:p>
            <a:r>
              <a:rPr lang="en-US" dirty="0">
                <a:solidFill>
                  <a:srgbClr val="FFDDDD"/>
                </a:solidFill>
              </a:rPr>
              <a:t>Iteration 0</a:t>
            </a:r>
          </a:p>
        </p:txBody>
      </p:sp>
      <p:sp>
        <p:nvSpPr>
          <p:cNvPr id="40" name="Rectangle 39">
            <a:extLst>
              <a:ext uri="{FF2B5EF4-FFF2-40B4-BE49-F238E27FC236}">
                <a16:creationId xmlns:a16="http://schemas.microsoft.com/office/drawing/2014/main" id="{3576BCCE-1E99-3265-91F4-AE4008A33F82}"/>
              </a:ext>
            </a:extLst>
          </p:cNvPr>
          <p:cNvSpPr/>
          <p:nvPr/>
        </p:nvSpPr>
        <p:spPr>
          <a:xfrm rot="5400000">
            <a:off x="5475149" y="5227909"/>
            <a:ext cx="216024" cy="438147"/>
          </a:xfrm>
          <a:prstGeom prst="rect">
            <a:avLst/>
          </a:prstGeom>
          <a:solidFill>
            <a:srgbClr val="FF9797"/>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40DD307A-D8DA-69B8-5BB3-2D85406402BC}"/>
              </a:ext>
            </a:extLst>
          </p:cNvPr>
          <p:cNvSpPr txBox="1"/>
          <p:nvPr/>
        </p:nvSpPr>
        <p:spPr>
          <a:xfrm>
            <a:off x="5850900" y="5238513"/>
            <a:ext cx="1313388" cy="369332"/>
          </a:xfrm>
          <a:prstGeom prst="rect">
            <a:avLst/>
          </a:prstGeom>
          <a:noFill/>
        </p:spPr>
        <p:txBody>
          <a:bodyPr wrap="square" rtlCol="0">
            <a:spAutoFit/>
          </a:bodyPr>
          <a:lstStyle/>
          <a:p>
            <a:r>
              <a:rPr lang="en-US" dirty="0">
                <a:solidFill>
                  <a:srgbClr val="FF9797"/>
                </a:solidFill>
              </a:rPr>
              <a:t>Iteration 1</a:t>
            </a:r>
          </a:p>
        </p:txBody>
      </p:sp>
      <p:sp>
        <p:nvSpPr>
          <p:cNvPr id="42" name="Rectangle 41">
            <a:extLst>
              <a:ext uri="{FF2B5EF4-FFF2-40B4-BE49-F238E27FC236}">
                <a16:creationId xmlns:a16="http://schemas.microsoft.com/office/drawing/2014/main" id="{6BD6D7DE-D1B0-95C6-8F00-AA8F1D04FA7A}"/>
              </a:ext>
            </a:extLst>
          </p:cNvPr>
          <p:cNvSpPr/>
          <p:nvPr/>
        </p:nvSpPr>
        <p:spPr>
          <a:xfrm rot="5400000">
            <a:off x="5475148" y="5496845"/>
            <a:ext cx="216024" cy="438147"/>
          </a:xfrm>
          <a:prstGeom prst="rect">
            <a:avLst/>
          </a:prstGeom>
          <a:solidFill>
            <a:srgbClr val="DD6565"/>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E224245D-15E8-1B19-A3D2-7DE69C06DCDF}"/>
              </a:ext>
            </a:extLst>
          </p:cNvPr>
          <p:cNvSpPr txBox="1"/>
          <p:nvPr/>
        </p:nvSpPr>
        <p:spPr>
          <a:xfrm>
            <a:off x="5850899" y="5507449"/>
            <a:ext cx="1313388" cy="369332"/>
          </a:xfrm>
          <a:prstGeom prst="rect">
            <a:avLst/>
          </a:prstGeom>
          <a:noFill/>
        </p:spPr>
        <p:txBody>
          <a:bodyPr wrap="square" rtlCol="0">
            <a:spAutoFit/>
          </a:bodyPr>
          <a:lstStyle/>
          <a:p>
            <a:r>
              <a:rPr lang="en-US" dirty="0">
                <a:solidFill>
                  <a:srgbClr val="DD6565"/>
                </a:solidFill>
              </a:rPr>
              <a:t>Iteration 2</a:t>
            </a:r>
          </a:p>
        </p:txBody>
      </p:sp>
      <p:sp>
        <p:nvSpPr>
          <p:cNvPr id="44" name="Rectangle 43">
            <a:extLst>
              <a:ext uri="{FF2B5EF4-FFF2-40B4-BE49-F238E27FC236}">
                <a16:creationId xmlns:a16="http://schemas.microsoft.com/office/drawing/2014/main" id="{0273FD90-28AF-CDE8-AF3D-C4F10C1E9D69}"/>
              </a:ext>
            </a:extLst>
          </p:cNvPr>
          <p:cNvSpPr/>
          <p:nvPr/>
        </p:nvSpPr>
        <p:spPr>
          <a:xfrm rot="5400000">
            <a:off x="5475147" y="5765720"/>
            <a:ext cx="216024" cy="438147"/>
          </a:xfrm>
          <a:prstGeom prst="rect">
            <a:avLst/>
          </a:prstGeom>
          <a:solidFill>
            <a:srgbClr val="D6282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15CD241E-A58E-941A-AEB7-78A8DF51DE67}"/>
              </a:ext>
            </a:extLst>
          </p:cNvPr>
          <p:cNvSpPr txBox="1"/>
          <p:nvPr/>
        </p:nvSpPr>
        <p:spPr>
          <a:xfrm>
            <a:off x="5850899" y="5775753"/>
            <a:ext cx="1313388" cy="369332"/>
          </a:xfrm>
          <a:prstGeom prst="rect">
            <a:avLst/>
          </a:prstGeom>
          <a:noFill/>
        </p:spPr>
        <p:txBody>
          <a:bodyPr wrap="square" rtlCol="0">
            <a:spAutoFit/>
          </a:bodyPr>
          <a:lstStyle/>
          <a:p>
            <a:r>
              <a:rPr lang="en-US" dirty="0">
                <a:solidFill>
                  <a:srgbClr val="D62828"/>
                </a:solidFill>
              </a:rPr>
              <a:t>Iteration 3</a:t>
            </a:r>
          </a:p>
        </p:txBody>
      </p:sp>
    </p:spTree>
    <p:extLst>
      <p:ext uri="{BB962C8B-B14F-4D97-AF65-F5344CB8AC3E}">
        <p14:creationId xmlns:p14="http://schemas.microsoft.com/office/powerpoint/2010/main" val="29275189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A2493-B86A-ABD1-C64C-28B18906B0E1}"/>
              </a:ext>
            </a:extLst>
          </p:cNvPr>
          <p:cNvSpPr>
            <a:spLocks noGrp="1"/>
          </p:cNvSpPr>
          <p:nvPr>
            <p:ph type="title"/>
          </p:nvPr>
        </p:nvSpPr>
        <p:spPr/>
        <p:txBody>
          <a:bodyPr/>
          <a:lstStyle/>
          <a:p>
            <a:r>
              <a:rPr lang="en-US" dirty="0"/>
              <a:t>Resolving Data Dependencies</a:t>
            </a:r>
          </a:p>
        </p:txBody>
      </p:sp>
      <p:sp>
        <p:nvSpPr>
          <p:cNvPr id="46" name="Content Placeholder 2">
            <a:extLst>
              <a:ext uri="{FF2B5EF4-FFF2-40B4-BE49-F238E27FC236}">
                <a16:creationId xmlns:a16="http://schemas.microsoft.com/office/drawing/2014/main" id="{969805EF-5CD2-F3DF-60CD-B7DE2E440661}"/>
              </a:ext>
            </a:extLst>
          </p:cNvPr>
          <p:cNvSpPr>
            <a:spLocks noGrp="1"/>
          </p:cNvSpPr>
          <p:nvPr>
            <p:ph idx="1"/>
          </p:nvPr>
        </p:nvSpPr>
        <p:spPr/>
        <p:txBody>
          <a:bodyPr/>
          <a:lstStyle/>
          <a:p>
            <a:r>
              <a:rPr lang="en-US" b="1" dirty="0"/>
              <a:t>Memory accesses </a:t>
            </a:r>
            <a:r>
              <a:rPr lang="en-US" dirty="0"/>
              <a:t>can resolve all dependencies</a:t>
            </a:r>
          </a:p>
          <a:p>
            <a:pPr lvl="1"/>
            <a:r>
              <a:rPr lang="en-US" dirty="0"/>
              <a:t>But have undesirable </a:t>
            </a:r>
            <a:r>
              <a:rPr lang="en-US" b="1" dirty="0">
                <a:solidFill>
                  <a:srgbClr val="C00000"/>
                </a:solidFill>
              </a:rPr>
              <a:t>latency</a:t>
            </a:r>
            <a:r>
              <a:rPr lang="en-US" dirty="0"/>
              <a:t> and </a:t>
            </a:r>
            <a:r>
              <a:rPr lang="en-US" b="1" dirty="0">
                <a:solidFill>
                  <a:srgbClr val="C00000"/>
                </a:solidFill>
              </a:rPr>
              <a:t>bandwidth</a:t>
            </a:r>
          </a:p>
          <a:p>
            <a:r>
              <a:rPr lang="en-US" b="1" dirty="0"/>
              <a:t>Register accesses</a:t>
            </a:r>
            <a:r>
              <a:rPr lang="en-US" dirty="0"/>
              <a:t> are preferred</a:t>
            </a:r>
          </a:p>
          <a:p>
            <a:pPr lvl="1"/>
            <a:r>
              <a:rPr lang="en-US" dirty="0"/>
              <a:t>Works </a:t>
            </a:r>
            <a:r>
              <a:rPr lang="en-US" b="1" dirty="0"/>
              <a:t>trivially</a:t>
            </a:r>
            <a:r>
              <a:rPr lang="en-US" dirty="0"/>
              <a:t> for vertical </a:t>
            </a:r>
            <a:r>
              <a:rPr lang="en-US" b="1" dirty="0">
                <a:solidFill>
                  <a:srgbClr val="0070C0"/>
                </a:solidFill>
              </a:rPr>
              <a:t>intra-thread</a:t>
            </a:r>
            <a:r>
              <a:rPr lang="en-US" dirty="0"/>
              <a:t> dependencies</a:t>
            </a:r>
          </a:p>
          <a:p>
            <a:pPr lvl="1"/>
            <a:r>
              <a:rPr lang="en-US" dirty="0"/>
              <a:t>Does it also work for horizontal </a:t>
            </a:r>
            <a:r>
              <a:rPr lang="en-US" b="1" dirty="0">
                <a:solidFill>
                  <a:srgbClr val="00B0F0"/>
                </a:solidFill>
              </a:rPr>
              <a:t>inter-thread</a:t>
            </a:r>
            <a:r>
              <a:rPr lang="en-US" dirty="0"/>
              <a:t> dependencies?</a:t>
            </a:r>
          </a:p>
        </p:txBody>
      </p:sp>
      <p:sp>
        <p:nvSpPr>
          <p:cNvPr id="4" name="Slide Number Placeholder 3">
            <a:extLst>
              <a:ext uri="{FF2B5EF4-FFF2-40B4-BE49-F238E27FC236}">
                <a16:creationId xmlns:a16="http://schemas.microsoft.com/office/drawing/2014/main" id="{0DD67D14-D3DA-6B05-5A27-5A5022CFC100}"/>
              </a:ext>
            </a:extLst>
          </p:cNvPr>
          <p:cNvSpPr>
            <a:spLocks noGrp="1"/>
          </p:cNvSpPr>
          <p:nvPr>
            <p:ph type="sldNum" sz="quarter" idx="11"/>
          </p:nvPr>
        </p:nvSpPr>
        <p:spPr/>
        <p:txBody>
          <a:bodyPr/>
          <a:lstStyle/>
          <a:p>
            <a:fld id="{323594FA-E141-4234-AE05-360401972BE7}" type="slidenum">
              <a:rPr lang="en-US" altLang="en-US" smtClean="0"/>
              <a:pPr/>
              <a:t>52</a:t>
            </a:fld>
            <a:endParaRPr lang="en-US" altLang="en-US"/>
          </a:p>
        </p:txBody>
      </p:sp>
      <p:pic>
        <p:nvPicPr>
          <p:cNvPr id="7" name="Picture 6">
            <a:extLst>
              <a:ext uri="{FF2B5EF4-FFF2-40B4-BE49-F238E27FC236}">
                <a16:creationId xmlns:a16="http://schemas.microsoft.com/office/drawing/2014/main" id="{CD62ABC1-62CA-985F-2B1F-674C46826A20}"/>
              </a:ext>
            </a:extLst>
          </p:cNvPr>
          <p:cNvPicPr>
            <a:picLocks noChangeAspect="1"/>
          </p:cNvPicPr>
          <p:nvPr/>
        </p:nvPicPr>
        <p:blipFill>
          <a:blip r:embed="rId2"/>
          <a:stretch>
            <a:fillRect/>
          </a:stretch>
        </p:blipFill>
        <p:spPr>
          <a:xfrm>
            <a:off x="2119536" y="3284984"/>
            <a:ext cx="4828728" cy="3043104"/>
          </a:xfrm>
          <a:prstGeom prst="rect">
            <a:avLst/>
          </a:prstGeom>
        </p:spPr>
      </p:pic>
    </p:spTree>
    <p:extLst>
      <p:ext uri="{BB962C8B-B14F-4D97-AF65-F5344CB8AC3E}">
        <p14:creationId xmlns:p14="http://schemas.microsoft.com/office/powerpoint/2010/main" val="4192934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A2493-B86A-ABD1-C64C-28B18906B0E1}"/>
              </a:ext>
            </a:extLst>
          </p:cNvPr>
          <p:cNvSpPr>
            <a:spLocks noGrp="1"/>
          </p:cNvSpPr>
          <p:nvPr>
            <p:ph type="title"/>
          </p:nvPr>
        </p:nvSpPr>
        <p:spPr/>
        <p:txBody>
          <a:bodyPr/>
          <a:lstStyle/>
          <a:p>
            <a:r>
              <a:rPr lang="en-US" dirty="0"/>
              <a:t>Resolving Data Dependencies (cont’d)</a:t>
            </a:r>
          </a:p>
        </p:txBody>
      </p:sp>
      <p:sp>
        <p:nvSpPr>
          <p:cNvPr id="46" name="Content Placeholder 2">
            <a:extLst>
              <a:ext uri="{FF2B5EF4-FFF2-40B4-BE49-F238E27FC236}">
                <a16:creationId xmlns:a16="http://schemas.microsoft.com/office/drawing/2014/main" id="{969805EF-5CD2-F3DF-60CD-B7DE2E440661}"/>
              </a:ext>
            </a:extLst>
          </p:cNvPr>
          <p:cNvSpPr>
            <a:spLocks noGrp="1"/>
          </p:cNvSpPr>
          <p:nvPr>
            <p:ph idx="1"/>
          </p:nvPr>
        </p:nvSpPr>
        <p:spPr/>
        <p:txBody>
          <a:bodyPr/>
          <a:lstStyle/>
          <a:p>
            <a:r>
              <a:rPr lang="en-US" dirty="0"/>
              <a:t>How to resolve </a:t>
            </a:r>
            <a:r>
              <a:rPr lang="en-US" b="1" dirty="0">
                <a:solidFill>
                  <a:srgbClr val="00B0F0"/>
                </a:solidFill>
              </a:rPr>
              <a:t>inter-thread</a:t>
            </a:r>
            <a:r>
              <a:rPr lang="en-US" dirty="0"/>
              <a:t> dependencies with registers?</a:t>
            </a:r>
          </a:p>
          <a:p>
            <a:pPr lvl="1"/>
            <a:r>
              <a:rPr lang="en-US" dirty="0"/>
              <a:t>Warp </a:t>
            </a:r>
            <a:r>
              <a:rPr lang="en-US" b="1" dirty="0"/>
              <a:t>shuffle</a:t>
            </a:r>
            <a:r>
              <a:rPr lang="en-US" dirty="0"/>
              <a:t> instructions!</a:t>
            </a:r>
          </a:p>
        </p:txBody>
      </p:sp>
      <p:sp>
        <p:nvSpPr>
          <p:cNvPr id="4" name="Slide Number Placeholder 3">
            <a:extLst>
              <a:ext uri="{FF2B5EF4-FFF2-40B4-BE49-F238E27FC236}">
                <a16:creationId xmlns:a16="http://schemas.microsoft.com/office/drawing/2014/main" id="{0DD67D14-D3DA-6B05-5A27-5A5022CFC100}"/>
              </a:ext>
            </a:extLst>
          </p:cNvPr>
          <p:cNvSpPr>
            <a:spLocks noGrp="1"/>
          </p:cNvSpPr>
          <p:nvPr>
            <p:ph type="sldNum" sz="quarter" idx="11"/>
          </p:nvPr>
        </p:nvSpPr>
        <p:spPr/>
        <p:txBody>
          <a:bodyPr/>
          <a:lstStyle/>
          <a:p>
            <a:fld id="{323594FA-E141-4234-AE05-360401972BE7}" type="slidenum">
              <a:rPr lang="en-US" altLang="en-US" smtClean="0"/>
              <a:pPr/>
              <a:t>53</a:t>
            </a:fld>
            <a:endParaRPr lang="en-US" altLang="en-US"/>
          </a:p>
        </p:txBody>
      </p:sp>
      <p:pic>
        <p:nvPicPr>
          <p:cNvPr id="9" name="Picture 8">
            <a:extLst>
              <a:ext uri="{FF2B5EF4-FFF2-40B4-BE49-F238E27FC236}">
                <a16:creationId xmlns:a16="http://schemas.microsoft.com/office/drawing/2014/main" id="{4D418B84-C002-D5B6-968A-65BA828B30D9}"/>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450724" y="2102893"/>
            <a:ext cx="8190980" cy="1902171"/>
          </a:xfrm>
          <a:prstGeom prst="rect">
            <a:avLst/>
          </a:prstGeom>
        </p:spPr>
      </p:pic>
      <p:pic>
        <p:nvPicPr>
          <p:cNvPr id="13" name="Picture 12">
            <a:extLst>
              <a:ext uri="{FF2B5EF4-FFF2-40B4-BE49-F238E27FC236}">
                <a16:creationId xmlns:a16="http://schemas.microsoft.com/office/drawing/2014/main" id="{8E814C46-6256-15E4-3A7C-D3A6F3B78579}"/>
              </a:ext>
            </a:extLst>
          </p:cNvPr>
          <p:cNvPicPr>
            <a:picLocks noChangeAspect="1"/>
          </p:cNvPicPr>
          <p:nvPr/>
        </p:nvPicPr>
        <p:blipFill>
          <a:blip r:embed="rId3"/>
          <a:stretch>
            <a:fillRect/>
          </a:stretch>
        </p:blipFill>
        <p:spPr>
          <a:xfrm>
            <a:off x="539552" y="4527516"/>
            <a:ext cx="8102152" cy="989716"/>
          </a:xfrm>
          <a:prstGeom prst="rect">
            <a:avLst/>
          </a:prstGeom>
        </p:spPr>
      </p:pic>
      <p:sp>
        <p:nvSpPr>
          <p:cNvPr id="47" name="TextBox 46">
            <a:extLst>
              <a:ext uri="{FF2B5EF4-FFF2-40B4-BE49-F238E27FC236}">
                <a16:creationId xmlns:a16="http://schemas.microsoft.com/office/drawing/2014/main" id="{8F2A9270-4DD7-DB1F-38B3-09417B5870D9}"/>
              </a:ext>
            </a:extLst>
          </p:cNvPr>
          <p:cNvSpPr txBox="1"/>
          <p:nvPr/>
        </p:nvSpPr>
        <p:spPr>
          <a:xfrm>
            <a:off x="457200" y="6434172"/>
            <a:ext cx="7730117" cy="307777"/>
          </a:xfrm>
          <a:prstGeom prst="rect">
            <a:avLst/>
          </a:prstGeom>
          <a:noFill/>
        </p:spPr>
        <p:txBody>
          <a:bodyPr wrap="square">
            <a:spAutoFit/>
          </a:bodyPr>
          <a:lstStyle/>
          <a:p>
            <a:pPr algn="ctr"/>
            <a:r>
              <a:rPr lang="en-US" sz="1400" dirty="0">
                <a:hlinkClick r:id="rId4"/>
              </a:rPr>
              <a:t>https://docs.nvidia.com/cuda/cuda-c-programming-guide/index.html#warp-shuffle-functions</a:t>
            </a:r>
            <a:endParaRPr lang="en-US" sz="1400" dirty="0"/>
          </a:p>
        </p:txBody>
      </p:sp>
    </p:spTree>
    <p:extLst>
      <p:ext uri="{BB962C8B-B14F-4D97-AF65-F5344CB8AC3E}">
        <p14:creationId xmlns:p14="http://schemas.microsoft.com/office/powerpoint/2010/main" val="1359683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CE32E-B794-0CBD-051E-5319E1B5573F}"/>
              </a:ext>
            </a:extLst>
          </p:cNvPr>
          <p:cNvSpPr>
            <a:spLocks noGrp="1"/>
          </p:cNvSpPr>
          <p:nvPr>
            <p:ph type="title"/>
          </p:nvPr>
        </p:nvSpPr>
        <p:spPr/>
        <p:txBody>
          <a:bodyPr/>
          <a:lstStyle/>
          <a:p>
            <a:r>
              <a:rPr lang="en-US" dirty="0"/>
              <a:t>More About Warp Shuffle Functions</a:t>
            </a:r>
          </a:p>
        </p:txBody>
      </p:sp>
      <p:sp>
        <p:nvSpPr>
          <p:cNvPr id="4" name="Slide Number Placeholder 3">
            <a:extLst>
              <a:ext uri="{FF2B5EF4-FFF2-40B4-BE49-F238E27FC236}">
                <a16:creationId xmlns:a16="http://schemas.microsoft.com/office/drawing/2014/main" id="{046E46E8-635D-8B5C-1B48-61658E6567DB}"/>
              </a:ext>
            </a:extLst>
          </p:cNvPr>
          <p:cNvSpPr>
            <a:spLocks noGrp="1"/>
          </p:cNvSpPr>
          <p:nvPr>
            <p:ph type="sldNum" sz="quarter" idx="11"/>
          </p:nvPr>
        </p:nvSpPr>
        <p:spPr/>
        <p:txBody>
          <a:bodyPr/>
          <a:lstStyle/>
          <a:p>
            <a:fld id="{323594FA-E141-4234-AE05-360401972BE7}" type="slidenum">
              <a:rPr lang="en-US" altLang="en-US" smtClean="0"/>
              <a:pPr/>
              <a:t>54</a:t>
            </a:fld>
            <a:endParaRPr lang="en-US" altLang="en-US" dirty="0"/>
          </a:p>
        </p:txBody>
      </p:sp>
      <p:pic>
        <p:nvPicPr>
          <p:cNvPr id="6" name="Picture 5">
            <a:extLst>
              <a:ext uri="{FF2B5EF4-FFF2-40B4-BE49-F238E27FC236}">
                <a16:creationId xmlns:a16="http://schemas.microsoft.com/office/drawing/2014/main" id="{9A2B1857-3132-94AD-4091-6B9CB0246205}"/>
              </a:ext>
            </a:extLst>
          </p:cNvPr>
          <p:cNvPicPr>
            <a:picLocks noChangeAspect="1"/>
          </p:cNvPicPr>
          <p:nvPr/>
        </p:nvPicPr>
        <p:blipFill>
          <a:blip r:embed="rId2"/>
          <a:stretch>
            <a:fillRect/>
          </a:stretch>
        </p:blipFill>
        <p:spPr>
          <a:xfrm>
            <a:off x="755576" y="1023236"/>
            <a:ext cx="7632848" cy="5286084"/>
          </a:xfrm>
          <a:prstGeom prst="rect">
            <a:avLst/>
          </a:prstGeom>
        </p:spPr>
      </p:pic>
      <p:sp>
        <p:nvSpPr>
          <p:cNvPr id="7" name="TextBox 6">
            <a:extLst>
              <a:ext uri="{FF2B5EF4-FFF2-40B4-BE49-F238E27FC236}">
                <a16:creationId xmlns:a16="http://schemas.microsoft.com/office/drawing/2014/main" id="{E898F70C-E238-C739-B8EC-A5995FA61CD8}"/>
              </a:ext>
            </a:extLst>
          </p:cNvPr>
          <p:cNvSpPr txBox="1"/>
          <p:nvPr/>
        </p:nvSpPr>
        <p:spPr>
          <a:xfrm>
            <a:off x="2286000" y="6417825"/>
            <a:ext cx="4572000" cy="369332"/>
          </a:xfrm>
          <a:prstGeom prst="rect">
            <a:avLst/>
          </a:prstGeom>
          <a:noFill/>
        </p:spPr>
        <p:txBody>
          <a:bodyPr wrap="square">
            <a:spAutoFit/>
          </a:bodyPr>
          <a:lstStyle/>
          <a:p>
            <a:pPr algn="ctr"/>
            <a:r>
              <a:rPr lang="en-US" dirty="0">
                <a:hlinkClick r:id="rId3"/>
              </a:rPr>
              <a:t>https://youtu.be/Xp0HHpcDwUc</a:t>
            </a:r>
            <a:endParaRPr lang="en-US" dirty="0"/>
          </a:p>
        </p:txBody>
      </p:sp>
    </p:spTree>
    <p:extLst>
      <p:ext uri="{BB962C8B-B14F-4D97-AF65-F5344CB8AC3E}">
        <p14:creationId xmlns:p14="http://schemas.microsoft.com/office/powerpoint/2010/main" val="28585547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F755E-CA19-61EE-917E-F60D13CBBC25}"/>
              </a:ext>
            </a:extLst>
          </p:cNvPr>
          <p:cNvSpPr>
            <a:spLocks noGrp="1"/>
          </p:cNvSpPr>
          <p:nvPr>
            <p:ph type="title"/>
          </p:nvPr>
        </p:nvSpPr>
        <p:spPr/>
        <p:txBody>
          <a:bodyPr/>
          <a:lstStyle/>
          <a:p>
            <a:r>
              <a:rPr lang="en-US" dirty="0"/>
              <a:t>Conclusion</a:t>
            </a:r>
          </a:p>
        </p:txBody>
      </p:sp>
      <p:sp>
        <p:nvSpPr>
          <p:cNvPr id="4" name="Slide Number Placeholder 3">
            <a:extLst>
              <a:ext uri="{FF2B5EF4-FFF2-40B4-BE49-F238E27FC236}">
                <a16:creationId xmlns:a16="http://schemas.microsoft.com/office/drawing/2014/main" id="{63585C01-ED20-2E4D-3E57-800893902769}"/>
              </a:ext>
            </a:extLst>
          </p:cNvPr>
          <p:cNvSpPr>
            <a:spLocks noGrp="1"/>
          </p:cNvSpPr>
          <p:nvPr>
            <p:ph type="sldNum" sz="quarter" idx="11"/>
          </p:nvPr>
        </p:nvSpPr>
        <p:spPr/>
        <p:txBody>
          <a:bodyPr/>
          <a:lstStyle/>
          <a:p>
            <a:fld id="{323594FA-E141-4234-AE05-360401972BE7}" type="slidenum">
              <a:rPr lang="en-US" altLang="en-US" smtClean="0"/>
              <a:pPr/>
              <a:t>55</a:t>
            </a:fld>
            <a:endParaRPr lang="en-US" altLang="en-US"/>
          </a:p>
        </p:txBody>
      </p:sp>
      <p:sp>
        <p:nvSpPr>
          <p:cNvPr id="7" name="Rectangle: Rounded Corners 6">
            <a:extLst>
              <a:ext uri="{FF2B5EF4-FFF2-40B4-BE49-F238E27FC236}">
                <a16:creationId xmlns:a16="http://schemas.microsoft.com/office/drawing/2014/main" id="{F0BC4163-B989-4293-6139-1041C056C504}"/>
              </a:ext>
            </a:extLst>
          </p:cNvPr>
          <p:cNvSpPr/>
          <p:nvPr/>
        </p:nvSpPr>
        <p:spPr>
          <a:xfrm>
            <a:off x="107504" y="2024844"/>
            <a:ext cx="2831232" cy="1512168"/>
          </a:xfrm>
          <a:prstGeom prst="roundRect">
            <a:avLst>
              <a:gd name="adj" fmla="val 891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Before:</a:t>
            </a:r>
          </a:p>
          <a:p>
            <a:pPr algn="ctr"/>
            <a:r>
              <a:rPr lang="en-US" sz="3600" dirty="0">
                <a:solidFill>
                  <a:schemeClr val="tx1"/>
                </a:solidFill>
              </a:rPr>
              <a:t>1,800 </a:t>
            </a:r>
            <a:r>
              <a:rPr lang="en-US" sz="2400" dirty="0">
                <a:solidFill>
                  <a:schemeClr val="tx1"/>
                </a:solidFill>
              </a:rPr>
              <a:t>alignments/second</a:t>
            </a:r>
          </a:p>
        </p:txBody>
      </p:sp>
      <p:sp>
        <p:nvSpPr>
          <p:cNvPr id="8" name="Rectangle: Rounded Corners 7">
            <a:extLst>
              <a:ext uri="{FF2B5EF4-FFF2-40B4-BE49-F238E27FC236}">
                <a16:creationId xmlns:a16="http://schemas.microsoft.com/office/drawing/2014/main" id="{EB398EF5-D6D2-4AF4-6633-CBD6B32D54AD}"/>
              </a:ext>
            </a:extLst>
          </p:cNvPr>
          <p:cNvSpPr/>
          <p:nvPr/>
        </p:nvSpPr>
        <p:spPr>
          <a:xfrm>
            <a:off x="6205264" y="2024844"/>
            <a:ext cx="2831232" cy="1512168"/>
          </a:xfrm>
          <a:prstGeom prst="roundRect">
            <a:avLst>
              <a:gd name="adj" fmla="val 8914"/>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After:</a:t>
            </a:r>
          </a:p>
          <a:p>
            <a:pPr algn="ctr"/>
            <a:r>
              <a:rPr lang="en-US" sz="3600" dirty="0">
                <a:solidFill>
                  <a:schemeClr val="tx1"/>
                </a:solidFill>
              </a:rPr>
              <a:t>25,000 </a:t>
            </a:r>
            <a:r>
              <a:rPr lang="en-US" sz="2400" dirty="0">
                <a:solidFill>
                  <a:schemeClr val="tx1"/>
                </a:solidFill>
              </a:rPr>
              <a:t>alignments/second</a:t>
            </a:r>
          </a:p>
        </p:txBody>
      </p:sp>
      <p:sp>
        <p:nvSpPr>
          <p:cNvPr id="9" name="Arrow: Right 8">
            <a:extLst>
              <a:ext uri="{FF2B5EF4-FFF2-40B4-BE49-F238E27FC236}">
                <a16:creationId xmlns:a16="http://schemas.microsoft.com/office/drawing/2014/main" id="{6AEFCFE3-0122-3F73-50C9-4FA7CBA4FCFA}"/>
              </a:ext>
            </a:extLst>
          </p:cNvPr>
          <p:cNvSpPr/>
          <p:nvPr/>
        </p:nvSpPr>
        <p:spPr>
          <a:xfrm>
            <a:off x="3064463" y="908720"/>
            <a:ext cx="3015074" cy="3744416"/>
          </a:xfrm>
          <a:prstGeom prst="rightArrow">
            <a:avLst>
              <a:gd name="adj1" fmla="val 62999"/>
              <a:gd name="adj2" fmla="val 47647"/>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A7E72775-4C78-66C6-6FDD-0B7D52994EA1}"/>
              </a:ext>
            </a:extLst>
          </p:cNvPr>
          <p:cNvSpPr txBox="1"/>
          <p:nvPr/>
        </p:nvSpPr>
        <p:spPr>
          <a:xfrm>
            <a:off x="3141102" y="1700808"/>
            <a:ext cx="3015074" cy="2062103"/>
          </a:xfrm>
          <a:prstGeom prst="rect">
            <a:avLst/>
          </a:prstGeom>
          <a:noFill/>
        </p:spPr>
        <p:txBody>
          <a:bodyPr wrap="square" rtlCol="0">
            <a:spAutoFit/>
          </a:bodyPr>
          <a:lstStyle/>
          <a:p>
            <a:pPr marL="91440" indent="-91440">
              <a:buFont typeface="Arial" panose="020B0604020202020204" pitchFamily="34" charset="0"/>
              <a:buChar char="•"/>
            </a:pPr>
            <a:r>
              <a:rPr lang="en-US" sz="1600" dirty="0"/>
              <a:t>Shared Memory</a:t>
            </a:r>
          </a:p>
          <a:p>
            <a:pPr marL="91440" indent="-91440">
              <a:buFont typeface="Arial" panose="020B0604020202020204" pitchFamily="34" charset="0"/>
              <a:buChar char="•"/>
            </a:pPr>
            <a:r>
              <a:rPr lang="en-US" sz="1600" dirty="0"/>
              <a:t>Thread Cooperative Implementation</a:t>
            </a:r>
          </a:p>
          <a:p>
            <a:pPr marL="91440" indent="-91440">
              <a:buFont typeface="Arial" panose="020B0604020202020204" pitchFamily="34" charset="0"/>
              <a:buChar char="•"/>
            </a:pPr>
            <a:r>
              <a:rPr lang="en-US" sz="1600" dirty="0"/>
              <a:t>Algorithmic Improvements</a:t>
            </a:r>
          </a:p>
          <a:p>
            <a:pPr marL="91440" indent="-91440">
              <a:buFont typeface="Arial" panose="020B0604020202020204" pitchFamily="34" charset="0"/>
              <a:buChar char="•"/>
            </a:pPr>
            <a:r>
              <a:rPr lang="en-US" sz="1600" dirty="0"/>
              <a:t>Bitmasks</a:t>
            </a:r>
            <a:br>
              <a:rPr lang="en-US" sz="1600" dirty="0"/>
            </a:br>
            <a:r>
              <a:rPr lang="en-US" sz="1600" dirty="0"/>
              <a:t>\w parallel reduction</a:t>
            </a:r>
          </a:p>
          <a:p>
            <a:pPr marL="91440" indent="-91440">
              <a:buFont typeface="Arial" panose="020B0604020202020204" pitchFamily="34" charset="0"/>
              <a:buChar char="•"/>
            </a:pPr>
            <a:r>
              <a:rPr lang="en-US" sz="1600" dirty="0"/>
              <a:t>Data dependencies</a:t>
            </a:r>
            <a:br>
              <a:rPr lang="en-US" sz="1600" dirty="0"/>
            </a:br>
            <a:r>
              <a:rPr lang="en-US" sz="1600" dirty="0"/>
              <a:t>\w warp shuffle</a:t>
            </a:r>
          </a:p>
        </p:txBody>
      </p:sp>
      <p:sp>
        <p:nvSpPr>
          <p:cNvPr id="12" name="Rectangle 11">
            <a:extLst>
              <a:ext uri="{FF2B5EF4-FFF2-40B4-BE49-F238E27FC236}">
                <a16:creationId xmlns:a16="http://schemas.microsoft.com/office/drawing/2014/main" id="{F61B4AFE-3E4A-6298-0DB5-4EB5D9713E5A}"/>
              </a:ext>
            </a:extLst>
          </p:cNvPr>
          <p:cNvSpPr/>
          <p:nvPr/>
        </p:nvSpPr>
        <p:spPr>
          <a:xfrm>
            <a:off x="0" y="4596735"/>
            <a:ext cx="9144000" cy="135254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dirty="0"/>
              <a:t>Optimizing GPU code requires a </a:t>
            </a:r>
            <a:r>
              <a:rPr lang="en-US" sz="3400" b="1" dirty="0"/>
              <a:t>holistic view</a:t>
            </a:r>
            <a:br>
              <a:rPr lang="en-US" sz="3400" dirty="0"/>
            </a:br>
            <a:r>
              <a:rPr lang="en-US" sz="2000" dirty="0"/>
              <a:t>Ignoring any of the above aspects would ruin the performance of the program</a:t>
            </a:r>
          </a:p>
        </p:txBody>
      </p:sp>
    </p:spTree>
    <p:extLst>
      <p:ext uri="{BB962C8B-B14F-4D97-AF65-F5344CB8AC3E}">
        <p14:creationId xmlns:p14="http://schemas.microsoft.com/office/powerpoint/2010/main" val="2577242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2DA50F7-D3D8-1845-B205-329E5A26C9BD}"/>
              </a:ext>
            </a:extLst>
          </p:cNvPr>
          <p:cNvPicPr>
            <a:picLocks noChangeAspect="1"/>
          </p:cNvPicPr>
          <p:nvPr/>
        </p:nvPicPr>
        <p:blipFill>
          <a:blip r:embed="rId3"/>
          <a:stretch>
            <a:fillRect/>
          </a:stretch>
        </p:blipFill>
        <p:spPr>
          <a:xfrm>
            <a:off x="4860032" y="4293096"/>
            <a:ext cx="3888432" cy="2030801"/>
          </a:xfrm>
          <a:prstGeom prst="rect">
            <a:avLst/>
          </a:prstGeom>
        </p:spPr>
      </p:pic>
      <p:sp>
        <p:nvSpPr>
          <p:cNvPr id="3" name="Marcador de contenido 2"/>
          <p:cNvSpPr>
            <a:spLocks noGrp="1"/>
          </p:cNvSpPr>
          <p:nvPr>
            <p:ph idx="1"/>
          </p:nvPr>
        </p:nvSpPr>
        <p:spPr>
          <a:xfrm>
            <a:off x="251520" y="908720"/>
            <a:ext cx="8568952" cy="5418856"/>
          </a:xfrm>
        </p:spPr>
        <p:txBody>
          <a:bodyPr>
            <a:normAutofit/>
          </a:bodyPr>
          <a:lstStyle/>
          <a:p>
            <a:r>
              <a:rPr lang="en-US" sz="2000" dirty="0"/>
              <a:t>Understanding and Improving Modern DRAM Performance, Reliability, and Security with Hands-On Experiments</a:t>
            </a:r>
          </a:p>
          <a:p>
            <a:r>
              <a:rPr lang="en-US" sz="2000" dirty="0"/>
              <a:t>Designing and Evaluating Memory Systems and Modern Software Workloads with </a:t>
            </a:r>
            <a:r>
              <a:rPr lang="en-US" sz="2000" dirty="0" err="1"/>
              <a:t>Ramulator</a:t>
            </a:r>
            <a:endParaRPr lang="en-US" sz="2000" dirty="0"/>
          </a:p>
          <a:p>
            <a:r>
              <a:rPr lang="en-US" sz="2000" dirty="0"/>
              <a:t>Accelerating Genome Analysis with FPGAs, GPUs, and New Execution Paradigms</a:t>
            </a:r>
          </a:p>
          <a:p>
            <a:r>
              <a:rPr lang="en-US" sz="2000" dirty="0"/>
              <a:t>Genome Sequencing on Mobile Devices</a:t>
            </a:r>
          </a:p>
          <a:p>
            <a:r>
              <a:rPr lang="en-US" sz="2000" dirty="0"/>
              <a:t>Understanding and Designing Modern NAND Flash-Based Solid-State Drives (SSDs)</a:t>
            </a:r>
          </a:p>
          <a:p>
            <a:r>
              <a:rPr lang="en-US" sz="2000" dirty="0"/>
              <a:t>Intelligent Architectures using Hardware/Software Cooperative Techniques</a:t>
            </a:r>
          </a:p>
        </p:txBody>
      </p:sp>
      <p:sp>
        <p:nvSpPr>
          <p:cNvPr id="6" name="Title 5">
            <a:extLst>
              <a:ext uri="{FF2B5EF4-FFF2-40B4-BE49-F238E27FC236}">
                <a16:creationId xmlns:a16="http://schemas.microsoft.com/office/drawing/2014/main" id="{FA1C0B6F-1B75-384A-863D-8D11F69BFD01}"/>
              </a:ext>
            </a:extLst>
          </p:cNvPr>
          <p:cNvSpPr>
            <a:spLocks noGrp="1"/>
          </p:cNvSpPr>
          <p:nvPr>
            <p:ph type="title"/>
          </p:nvPr>
        </p:nvSpPr>
        <p:spPr>
          <a:xfrm>
            <a:off x="228600" y="0"/>
            <a:ext cx="8915400" cy="908720"/>
          </a:xfrm>
        </p:spPr>
        <p:txBody>
          <a:bodyPr/>
          <a:lstStyle/>
          <a:p>
            <a:r>
              <a:rPr lang="en-US" sz="3200" dirty="0"/>
              <a:t>More P&amp;S Courses: SSDs, Memory, Bioinformatics…</a:t>
            </a:r>
          </a:p>
        </p:txBody>
      </p:sp>
      <p:sp>
        <p:nvSpPr>
          <p:cNvPr id="7" name="Slide Number Placeholder 3">
            <a:extLst>
              <a:ext uri="{FF2B5EF4-FFF2-40B4-BE49-F238E27FC236}">
                <a16:creationId xmlns:a16="http://schemas.microsoft.com/office/drawing/2014/main" id="{4CC080D0-D7E9-FB41-8321-DF0CAB865932}"/>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
        <p:nvSpPr>
          <p:cNvPr id="4" name="TextBox 3">
            <a:extLst>
              <a:ext uri="{FF2B5EF4-FFF2-40B4-BE49-F238E27FC236}">
                <a16:creationId xmlns:a16="http://schemas.microsoft.com/office/drawing/2014/main" id="{C33379E4-D7A2-F84F-A63B-1975EA50D831}"/>
              </a:ext>
            </a:extLst>
          </p:cNvPr>
          <p:cNvSpPr txBox="1"/>
          <p:nvPr/>
        </p:nvSpPr>
        <p:spPr>
          <a:xfrm>
            <a:off x="323528" y="5157192"/>
            <a:ext cx="4320480" cy="584775"/>
          </a:xfrm>
          <a:prstGeom prst="rect">
            <a:avLst/>
          </a:prstGeom>
          <a:noFill/>
        </p:spPr>
        <p:txBody>
          <a:bodyPr wrap="square" rtlCol="0">
            <a:spAutoFit/>
          </a:bodyPr>
          <a:lstStyle/>
          <a:p>
            <a:r>
              <a:rPr lang="en-US" sz="1600" dirty="0">
                <a:solidFill>
                  <a:srgbClr val="0000FF"/>
                </a:solidFill>
                <a:hlinkClick r:id="rId4"/>
              </a:rPr>
              <a:t>https://safari.ethz.ch/projects_and_seminars/spring2022/doku.php?id=start</a:t>
            </a:r>
            <a:endParaRPr lang="en-US" sz="1600" dirty="0">
              <a:solidFill>
                <a:srgbClr val="0000FF"/>
              </a:solidFill>
            </a:endParaRPr>
          </a:p>
        </p:txBody>
      </p:sp>
    </p:spTree>
    <p:extLst>
      <p:ext uri="{BB962C8B-B14F-4D97-AF65-F5344CB8AC3E}">
        <p14:creationId xmlns:p14="http://schemas.microsoft.com/office/powerpoint/2010/main" val="8094872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251520" y="908720"/>
            <a:ext cx="8568952" cy="5418856"/>
          </a:xfrm>
        </p:spPr>
        <p:txBody>
          <a:bodyPr>
            <a:normAutofit/>
          </a:bodyPr>
          <a:lstStyle/>
          <a:p>
            <a:r>
              <a:rPr lang="en-US" sz="2000" dirty="0"/>
              <a:t>All P&amp;S courses</a:t>
            </a:r>
          </a:p>
          <a:p>
            <a:r>
              <a:rPr lang="en-US" sz="2000" dirty="0"/>
              <a:t>Digital Design and </a:t>
            </a:r>
            <a:r>
              <a:rPr lang="en-US" sz="2000" dirty="0" err="1"/>
              <a:t>CompArch</a:t>
            </a:r>
            <a:r>
              <a:rPr lang="en-US" sz="2000" dirty="0"/>
              <a:t> course</a:t>
            </a:r>
          </a:p>
          <a:p>
            <a:r>
              <a:rPr lang="en-US" sz="2000" dirty="0"/>
              <a:t>Advanced </a:t>
            </a:r>
            <a:r>
              <a:rPr lang="en-US" sz="2000" dirty="0" err="1"/>
              <a:t>CompArch</a:t>
            </a:r>
            <a:r>
              <a:rPr lang="en-US" sz="2000" dirty="0"/>
              <a:t> course</a:t>
            </a:r>
          </a:p>
          <a:p>
            <a:r>
              <a:rPr lang="en-US" sz="2000" dirty="0"/>
              <a:t>Seminar in </a:t>
            </a:r>
            <a:r>
              <a:rPr lang="en-US" sz="2000" dirty="0" err="1"/>
              <a:t>CompArch</a:t>
            </a:r>
            <a:endParaRPr lang="en-US" sz="2000" dirty="0"/>
          </a:p>
        </p:txBody>
      </p:sp>
      <p:sp>
        <p:nvSpPr>
          <p:cNvPr id="6" name="Title 5">
            <a:extLst>
              <a:ext uri="{FF2B5EF4-FFF2-40B4-BE49-F238E27FC236}">
                <a16:creationId xmlns:a16="http://schemas.microsoft.com/office/drawing/2014/main" id="{FA1C0B6F-1B75-384A-863D-8D11F69BFD01}"/>
              </a:ext>
            </a:extLst>
          </p:cNvPr>
          <p:cNvSpPr>
            <a:spLocks noGrp="1"/>
          </p:cNvSpPr>
          <p:nvPr>
            <p:ph type="title"/>
          </p:nvPr>
        </p:nvSpPr>
        <p:spPr/>
        <p:txBody>
          <a:bodyPr/>
          <a:lstStyle/>
          <a:p>
            <a:r>
              <a:rPr lang="en-US" dirty="0"/>
              <a:t>More Resources: </a:t>
            </a:r>
            <a:r>
              <a:rPr lang="en-US" dirty="0" err="1"/>
              <a:t>Onur</a:t>
            </a:r>
            <a:r>
              <a:rPr lang="en-US" dirty="0"/>
              <a:t> </a:t>
            </a:r>
            <a:r>
              <a:rPr lang="en-US" dirty="0" err="1"/>
              <a:t>Mutlu</a:t>
            </a:r>
            <a:r>
              <a:rPr lang="en-US" dirty="0"/>
              <a:t> Lectures</a:t>
            </a:r>
          </a:p>
        </p:txBody>
      </p:sp>
      <p:sp>
        <p:nvSpPr>
          <p:cNvPr id="7" name="Slide Number Placeholder 3">
            <a:extLst>
              <a:ext uri="{FF2B5EF4-FFF2-40B4-BE49-F238E27FC236}">
                <a16:creationId xmlns:a16="http://schemas.microsoft.com/office/drawing/2014/main" id="{4CC080D0-D7E9-FB41-8321-DF0CAB865932}"/>
              </a:ext>
            </a:extLst>
          </p:cNvPr>
          <p:cNvSpPr>
            <a:spLocks noGrp="1"/>
          </p:cNvSpPr>
          <p:nvPr>
            <p:ph type="sldNum" sz="quarter" idx="11"/>
          </p:nvPr>
        </p:nvSpPr>
        <p:spPr>
          <a:xfrm>
            <a:off x="6553200" y="6243638"/>
            <a:ext cx="2133600" cy="4572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altLang="en-US" sz="1600" b="0" i="0" u="none" strike="noStrike" kern="1200" cap="none" spc="0" normalizeH="0" baseline="0" noProof="0" dirty="0">
              <a:ln>
                <a:noFill/>
              </a:ln>
              <a:solidFill>
                <a:srgbClr val="000000"/>
              </a:solidFill>
              <a:effectLst/>
              <a:uLnTx/>
              <a:uFillTx/>
              <a:latin typeface="Garamond" pitchFamily="18" charset="0"/>
              <a:ea typeface="+mn-ea"/>
              <a:cs typeface="+mn-cs"/>
            </a:endParaRPr>
          </a:p>
        </p:txBody>
      </p:sp>
      <p:sp>
        <p:nvSpPr>
          <p:cNvPr id="4" name="TextBox 3">
            <a:extLst>
              <a:ext uri="{FF2B5EF4-FFF2-40B4-BE49-F238E27FC236}">
                <a16:creationId xmlns:a16="http://schemas.microsoft.com/office/drawing/2014/main" id="{C33379E4-D7A2-F84F-A63B-1975EA50D831}"/>
              </a:ext>
            </a:extLst>
          </p:cNvPr>
          <p:cNvSpPr txBox="1"/>
          <p:nvPr/>
        </p:nvSpPr>
        <p:spPr>
          <a:xfrm>
            <a:off x="2240016" y="6434153"/>
            <a:ext cx="4663969" cy="307777"/>
          </a:xfrm>
          <a:prstGeom prst="rect">
            <a:avLst/>
          </a:prstGeom>
          <a:noFill/>
        </p:spPr>
        <p:txBody>
          <a:bodyPr wrap="none" rtlCol="0">
            <a:spAutoFit/>
          </a:bodyPr>
          <a:lstStyle/>
          <a:p>
            <a:r>
              <a:rPr lang="en-US" sz="1400" dirty="0">
                <a:solidFill>
                  <a:srgbClr val="0000FF"/>
                </a:solidFill>
                <a:hlinkClick r:id="rId3"/>
              </a:rPr>
              <a:t>https://www.youtube.com/c/OnurMutluLectures/playlists</a:t>
            </a:r>
            <a:endParaRPr lang="en-US" sz="1400" dirty="0">
              <a:solidFill>
                <a:srgbClr val="0000FF"/>
              </a:solidFill>
            </a:endParaRPr>
          </a:p>
        </p:txBody>
      </p:sp>
      <p:pic>
        <p:nvPicPr>
          <p:cNvPr id="2" name="Picture 1">
            <a:extLst>
              <a:ext uri="{FF2B5EF4-FFF2-40B4-BE49-F238E27FC236}">
                <a16:creationId xmlns:a16="http://schemas.microsoft.com/office/drawing/2014/main" id="{7F3C425A-6014-2F44-9910-AEDCD13006A5}"/>
              </a:ext>
            </a:extLst>
          </p:cNvPr>
          <p:cNvPicPr>
            <a:picLocks noChangeAspect="1"/>
          </p:cNvPicPr>
          <p:nvPr/>
        </p:nvPicPr>
        <p:blipFill>
          <a:blip r:embed="rId4"/>
          <a:stretch>
            <a:fillRect/>
          </a:stretch>
        </p:blipFill>
        <p:spPr>
          <a:xfrm>
            <a:off x="3275856" y="2060848"/>
            <a:ext cx="5616624" cy="4180712"/>
          </a:xfrm>
          <a:prstGeom prst="rect">
            <a:avLst/>
          </a:prstGeom>
        </p:spPr>
      </p:pic>
    </p:spTree>
    <p:extLst>
      <p:ext uri="{BB962C8B-B14F-4D97-AF65-F5344CB8AC3E}">
        <p14:creationId xmlns:p14="http://schemas.microsoft.com/office/powerpoint/2010/main" val="7418487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179512" y="1143000"/>
            <a:ext cx="8861176" cy="2209800"/>
          </a:xfrm>
        </p:spPr>
        <p:txBody>
          <a:bodyPr/>
          <a:lstStyle/>
          <a:p>
            <a:pPr algn="ctr"/>
            <a:r>
              <a:rPr lang="en-US" b="1" dirty="0">
                <a:solidFill>
                  <a:srgbClr val="C00000"/>
                </a:solidFill>
              </a:rPr>
              <a:t>P&amp;S Heterogeneous Systems</a:t>
            </a:r>
            <a:br>
              <a:rPr lang="en-US" sz="1600" b="1" dirty="0">
                <a:solidFill>
                  <a:srgbClr val="C00000"/>
                </a:solidFill>
              </a:rPr>
            </a:br>
            <a:br>
              <a:rPr lang="en-US" sz="1600" b="1" dirty="0">
                <a:solidFill>
                  <a:srgbClr val="C00000"/>
                </a:solidFill>
              </a:rPr>
            </a:br>
            <a:r>
              <a:rPr lang="en-US" sz="3600" spc="-100" dirty="0"/>
              <a:t>Algorithmic Improvement and GPU Acceleration</a:t>
            </a:r>
            <a:br>
              <a:rPr lang="en-US" sz="3600" spc="-100" dirty="0"/>
            </a:br>
            <a:r>
              <a:rPr lang="en-US" sz="3600" spc="-100" dirty="0"/>
              <a:t>of the </a:t>
            </a:r>
            <a:r>
              <a:rPr lang="en-US" sz="3600" spc="-100" dirty="0" err="1"/>
              <a:t>GenASM</a:t>
            </a:r>
            <a:r>
              <a:rPr lang="en-US" sz="3600" spc="-100" dirty="0"/>
              <a:t> Algorithm</a:t>
            </a:r>
            <a:endParaRPr lang="en-US" sz="3600" b="1" spc="-100" dirty="0">
              <a:solidFill>
                <a:srgbClr val="C00000"/>
              </a:solidFill>
            </a:endParaRPr>
          </a:p>
        </p:txBody>
      </p:sp>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685800" y="4038600"/>
            <a:ext cx="7848600" cy="2286000"/>
          </a:xfrm>
        </p:spPr>
        <p:txBody>
          <a:bodyPr/>
          <a:lstStyle/>
          <a:p>
            <a:pPr marL="0" indent="0" algn="ctr" eaLnBrk="1" hangingPunct="1">
              <a:buNone/>
            </a:pPr>
            <a:r>
              <a:rPr lang="en-US" altLang="en-US" sz="2800" dirty="0">
                <a:solidFill>
                  <a:srgbClr val="003399"/>
                </a:solidFill>
                <a:ea typeface="ＭＳ Ｐゴシック" panose="020B0600070205080204" pitchFamily="34" charset="-128"/>
              </a:rPr>
              <a:t>Joël Lindegger</a:t>
            </a:r>
          </a:p>
          <a:p>
            <a:pPr marL="0" indent="0" algn="ctr" eaLnBrk="1" hangingPunct="1">
              <a:buNone/>
            </a:pPr>
            <a:r>
              <a:rPr lang="en-US" altLang="en-US" dirty="0">
                <a:ea typeface="ＭＳ Ｐゴシック" panose="020B0600070205080204" pitchFamily="34" charset="-128"/>
              </a:rPr>
              <a:t>ETH Zürich</a:t>
            </a:r>
          </a:p>
          <a:p>
            <a:pPr marL="0" indent="0" algn="ctr" eaLnBrk="1" hangingPunct="1">
              <a:buNone/>
            </a:pPr>
            <a:r>
              <a:rPr lang="en-US" altLang="en-US" dirty="0">
                <a:ea typeface="ＭＳ Ｐゴシック" panose="020B0600070205080204" pitchFamily="34" charset="-128"/>
              </a:rPr>
              <a:t>Fall 2022</a:t>
            </a:r>
          </a:p>
          <a:p>
            <a:pPr marL="0" indent="0" algn="ctr" eaLnBrk="1" hangingPunct="1">
              <a:buNone/>
            </a:pPr>
            <a:r>
              <a:rPr lang="en-US" altLang="en-US" dirty="0">
                <a:ea typeface="ＭＳ Ｐゴシック" panose="020B0600070205080204" pitchFamily="34" charset="-128"/>
              </a:rPr>
              <a:t>23 January 2023</a:t>
            </a:r>
          </a:p>
        </p:txBody>
      </p:sp>
    </p:spTree>
    <p:extLst>
      <p:ext uri="{BB962C8B-B14F-4D97-AF65-F5344CB8AC3E}">
        <p14:creationId xmlns:p14="http://schemas.microsoft.com/office/powerpoint/2010/main" val="24951001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All nanopore sequencing devices">
            <a:extLst>
              <a:ext uri="{FF2B5EF4-FFF2-40B4-BE49-F238E27FC236}">
                <a16:creationId xmlns:a16="http://schemas.microsoft.com/office/drawing/2014/main" id="{65E8F293-F8F2-3949-A3FA-92EF679E8F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139" y="1415433"/>
            <a:ext cx="7923722" cy="165352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0B250207-A49B-48C8-B287-F2C929920EA8}"/>
              </a:ext>
            </a:extLst>
          </p:cNvPr>
          <p:cNvSpPr>
            <a:spLocks noGrp="1"/>
          </p:cNvSpPr>
          <p:nvPr>
            <p:ph type="title"/>
          </p:nvPr>
        </p:nvSpPr>
        <p:spPr/>
        <p:txBody>
          <a:bodyPr>
            <a:normAutofit/>
          </a:bodyPr>
          <a:lstStyle/>
          <a:p>
            <a:r>
              <a:rPr lang="en-US" dirty="0"/>
              <a:t>Sequencing Technologies</a:t>
            </a:r>
          </a:p>
        </p:txBody>
      </p:sp>
      <p:sp>
        <p:nvSpPr>
          <p:cNvPr id="15" name="Slide Number Placeholder 3">
            <a:extLst>
              <a:ext uri="{FF2B5EF4-FFF2-40B4-BE49-F238E27FC236}">
                <a16:creationId xmlns:a16="http://schemas.microsoft.com/office/drawing/2014/main" id="{60EEC74A-943A-F9AD-EC99-C73ABB3BF2EA}"/>
              </a:ext>
            </a:extLst>
          </p:cNvPr>
          <p:cNvSpPr>
            <a:spLocks noGrp="1"/>
          </p:cNvSpPr>
          <p:nvPr>
            <p:ph type="sldNum" sz="quarter" idx="11"/>
          </p:nvPr>
        </p:nvSpPr>
        <p:spPr/>
        <p:txBody>
          <a:bodyPr/>
          <a:lstStyle/>
          <a:p>
            <a:fld id="{323594FA-E141-4234-AE05-360401972BE7}" type="slidenum">
              <a:rPr lang="en-US" altLang="en-US" smtClean="0"/>
              <a:pPr/>
              <a:t>6</a:t>
            </a:fld>
            <a:endParaRPr lang="en-US" altLang="en-US"/>
          </a:p>
        </p:txBody>
      </p:sp>
      <p:pic>
        <p:nvPicPr>
          <p:cNvPr id="11268" name="Picture 4" descr="Instruments">
            <a:extLst>
              <a:ext uri="{FF2B5EF4-FFF2-40B4-BE49-F238E27FC236}">
                <a16:creationId xmlns:a16="http://schemas.microsoft.com/office/drawing/2014/main" id="{CC0851B3-60E2-824A-BE7D-2803E73F90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0639" y="3632930"/>
            <a:ext cx="3406397" cy="231635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4">
            <a:extLst>
              <a:ext uri="{FF2B5EF4-FFF2-40B4-BE49-F238E27FC236}">
                <a16:creationId xmlns:a16="http://schemas.microsoft.com/office/drawing/2014/main" id="{FAFE62BC-9A6F-8F41-B7E1-C9E3512F8748}"/>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2192405" y="4185196"/>
            <a:ext cx="2019864" cy="1570979"/>
          </a:xfrm>
          <a:prstGeom prst="rect">
            <a:avLst/>
          </a:prstGeom>
        </p:spPr>
      </p:pic>
      <p:pic>
        <p:nvPicPr>
          <p:cNvPr id="46" name="Picture 45">
            <a:extLst>
              <a:ext uri="{FF2B5EF4-FFF2-40B4-BE49-F238E27FC236}">
                <a16:creationId xmlns:a16="http://schemas.microsoft.com/office/drawing/2014/main" id="{07B34340-077E-5C4E-9D5F-96B81D795134}"/>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746027" y="3744071"/>
            <a:ext cx="1393037" cy="2205209"/>
          </a:xfrm>
          <a:prstGeom prst="rect">
            <a:avLst/>
          </a:prstGeom>
        </p:spPr>
      </p:pic>
      <p:sp>
        <p:nvSpPr>
          <p:cNvPr id="47" name="TextBox 46">
            <a:extLst>
              <a:ext uri="{FF2B5EF4-FFF2-40B4-BE49-F238E27FC236}">
                <a16:creationId xmlns:a16="http://schemas.microsoft.com/office/drawing/2014/main" id="{9302C736-B6B5-254B-9174-7488DBE7BDF4}"/>
              </a:ext>
            </a:extLst>
          </p:cNvPr>
          <p:cNvSpPr txBox="1"/>
          <p:nvPr/>
        </p:nvSpPr>
        <p:spPr>
          <a:xfrm>
            <a:off x="6721135" y="1412671"/>
            <a:ext cx="2019864"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effectLst/>
                <a:uLnTx/>
                <a:uFillTx/>
                <a:latin typeface="+mj-lt"/>
                <a:ea typeface="+mn-ea"/>
                <a:cs typeface="+mn-cs"/>
              </a:rPr>
              <a:t>Oxford Nanopore (ONT)</a:t>
            </a:r>
          </a:p>
        </p:txBody>
      </p:sp>
      <p:sp>
        <p:nvSpPr>
          <p:cNvPr id="48" name="TextBox 47">
            <a:extLst>
              <a:ext uri="{FF2B5EF4-FFF2-40B4-BE49-F238E27FC236}">
                <a16:creationId xmlns:a16="http://schemas.microsoft.com/office/drawing/2014/main" id="{77A7B23A-A5D9-854A-A303-9E1EA3E72B58}"/>
              </a:ext>
            </a:extLst>
          </p:cNvPr>
          <p:cNvSpPr txBox="1"/>
          <p:nvPr/>
        </p:nvSpPr>
        <p:spPr>
          <a:xfrm>
            <a:off x="3081038" y="3774771"/>
            <a:ext cx="134762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PacBio</a:t>
            </a:r>
          </a:p>
        </p:txBody>
      </p:sp>
      <p:sp>
        <p:nvSpPr>
          <p:cNvPr id="49" name="TextBox 48">
            <a:extLst>
              <a:ext uri="{FF2B5EF4-FFF2-40B4-BE49-F238E27FC236}">
                <a16:creationId xmlns:a16="http://schemas.microsoft.com/office/drawing/2014/main" id="{8149AD99-E90D-0946-A26D-1977A470545E}"/>
              </a:ext>
            </a:extLst>
          </p:cNvPr>
          <p:cNvSpPr txBox="1"/>
          <p:nvPr/>
        </p:nvSpPr>
        <p:spPr>
          <a:xfrm>
            <a:off x="5254255" y="3639324"/>
            <a:ext cx="1347627" cy="369332"/>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Illumina</a:t>
            </a:r>
          </a:p>
        </p:txBody>
      </p:sp>
    </p:spTree>
    <p:extLst>
      <p:ext uri="{BB962C8B-B14F-4D97-AF65-F5344CB8AC3E}">
        <p14:creationId xmlns:p14="http://schemas.microsoft.com/office/powerpoint/2010/main" val="266925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7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2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DBD7808-B833-CDA7-0754-00946F1C52B4}"/>
              </a:ext>
            </a:extLst>
          </p:cNvPr>
          <p:cNvSpPr>
            <a:spLocks noGrp="1"/>
          </p:cNvSpPr>
          <p:nvPr>
            <p:ph type="title"/>
          </p:nvPr>
        </p:nvSpPr>
        <p:spPr/>
        <p:txBody>
          <a:bodyPr/>
          <a:lstStyle/>
          <a:p>
            <a:r>
              <a:rPr lang="en-US" dirty="0"/>
              <a:t>Current State of Sequencing</a:t>
            </a:r>
          </a:p>
        </p:txBody>
      </p:sp>
      <p:sp>
        <p:nvSpPr>
          <p:cNvPr id="3" name="Content Placeholder 2">
            <a:extLst>
              <a:ext uri="{FF2B5EF4-FFF2-40B4-BE49-F238E27FC236}">
                <a16:creationId xmlns:a16="http://schemas.microsoft.com/office/drawing/2014/main" id="{3D9248F6-5736-8940-A0E5-90DF88C81348}"/>
              </a:ext>
            </a:extLst>
          </p:cNvPr>
          <p:cNvSpPr>
            <a:spLocks noGrp="1"/>
          </p:cNvSpPr>
          <p:nvPr>
            <p:ph idx="1"/>
          </p:nvPr>
        </p:nvSpPr>
        <p:spPr>
          <a:xfrm>
            <a:off x="366963" y="6158167"/>
            <a:ext cx="8410073" cy="270768"/>
          </a:xfrm>
        </p:spPr>
        <p:txBody>
          <a:bodyPr>
            <a:normAutofit fontScale="55000" lnSpcReduction="20000"/>
          </a:bodyPr>
          <a:lstStyle/>
          <a:p>
            <a:pPr marL="179387" indent="0" algn="r">
              <a:buNone/>
            </a:pPr>
            <a:r>
              <a:rPr lang="en-US" dirty="0"/>
              <a:t>*From NIH (</a:t>
            </a:r>
            <a:r>
              <a:rPr lang="en-US" dirty="0">
                <a:hlinkClick r:id="rId3"/>
              </a:rPr>
              <a:t>https://www.genome.gov/about-genomics/fact-sheets/DNA-Sequencing-Costs-Data</a:t>
            </a:r>
            <a:r>
              <a:rPr lang="en-US" dirty="0"/>
              <a:t>)</a:t>
            </a:r>
          </a:p>
        </p:txBody>
      </p:sp>
      <p:sp>
        <p:nvSpPr>
          <p:cNvPr id="6" name="Slide Number Placeholder 3">
            <a:extLst>
              <a:ext uri="{FF2B5EF4-FFF2-40B4-BE49-F238E27FC236}">
                <a16:creationId xmlns:a16="http://schemas.microsoft.com/office/drawing/2014/main" id="{45AA3935-5A4E-4D6F-A4DB-7E7F3B7E4D9B}"/>
              </a:ext>
            </a:extLst>
          </p:cNvPr>
          <p:cNvSpPr>
            <a:spLocks noGrp="1"/>
          </p:cNvSpPr>
          <p:nvPr>
            <p:ph type="sldNum" sz="quarter" idx="11"/>
          </p:nvPr>
        </p:nvSpPr>
        <p:spPr/>
        <p:txBody>
          <a:bodyPr/>
          <a:lstStyle/>
          <a:p>
            <a:fld id="{323594FA-E141-4234-AE05-360401972BE7}" type="slidenum">
              <a:rPr lang="en-US" altLang="en-US" smtClean="0"/>
              <a:pPr/>
              <a:t>7</a:t>
            </a:fld>
            <a:endParaRPr lang="en-US" altLang="en-US"/>
          </a:p>
        </p:txBody>
      </p:sp>
      <p:pic>
        <p:nvPicPr>
          <p:cNvPr id="2050" name="Picture 2" descr="Cost Per Genome">
            <a:extLst>
              <a:ext uri="{FF2B5EF4-FFF2-40B4-BE49-F238E27FC236}">
                <a16:creationId xmlns:a16="http://schemas.microsoft.com/office/drawing/2014/main" id="{4C91838C-D5EF-7D4A-BF49-482D0886AB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871" y="1214617"/>
            <a:ext cx="8660255" cy="487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7509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2A6FB565-6AE0-309C-B655-6F87D513D8F1}"/>
              </a:ext>
            </a:extLst>
          </p:cNvPr>
          <p:cNvSpPr>
            <a:spLocks noGrp="1"/>
          </p:cNvSpPr>
          <p:nvPr>
            <p:ph type="title"/>
          </p:nvPr>
        </p:nvSpPr>
        <p:spPr/>
        <p:txBody>
          <a:bodyPr/>
          <a:lstStyle/>
          <a:p>
            <a:r>
              <a:rPr lang="en-US" dirty="0"/>
              <a:t>Current State of Sequencing</a:t>
            </a:r>
          </a:p>
        </p:txBody>
      </p:sp>
      <p:sp>
        <p:nvSpPr>
          <p:cNvPr id="3" name="Content Placeholder 2">
            <a:extLst>
              <a:ext uri="{FF2B5EF4-FFF2-40B4-BE49-F238E27FC236}">
                <a16:creationId xmlns:a16="http://schemas.microsoft.com/office/drawing/2014/main" id="{3D9248F6-5736-8940-A0E5-90DF88C81348}"/>
              </a:ext>
            </a:extLst>
          </p:cNvPr>
          <p:cNvSpPr>
            <a:spLocks noGrp="1"/>
          </p:cNvSpPr>
          <p:nvPr>
            <p:ph idx="1"/>
          </p:nvPr>
        </p:nvSpPr>
        <p:spPr>
          <a:xfrm>
            <a:off x="366963" y="6158167"/>
            <a:ext cx="8410073" cy="270768"/>
          </a:xfrm>
        </p:spPr>
        <p:txBody>
          <a:bodyPr>
            <a:normAutofit fontScale="55000" lnSpcReduction="20000"/>
          </a:bodyPr>
          <a:lstStyle/>
          <a:p>
            <a:pPr marL="179387" indent="0" algn="r">
              <a:buNone/>
            </a:pPr>
            <a:r>
              <a:rPr lang="en-US" dirty="0"/>
              <a:t>*From NIH (</a:t>
            </a:r>
            <a:r>
              <a:rPr lang="en-US" dirty="0">
                <a:hlinkClick r:id="rId3"/>
              </a:rPr>
              <a:t>https://www.genome.gov/about-genomics/fact-sheets/DNA-Sequencing-Costs-Data</a:t>
            </a:r>
            <a:r>
              <a:rPr lang="en-US" dirty="0"/>
              <a:t>)</a:t>
            </a:r>
          </a:p>
        </p:txBody>
      </p:sp>
      <p:sp>
        <p:nvSpPr>
          <p:cNvPr id="11" name="Slide Number Placeholder 3">
            <a:extLst>
              <a:ext uri="{FF2B5EF4-FFF2-40B4-BE49-F238E27FC236}">
                <a16:creationId xmlns:a16="http://schemas.microsoft.com/office/drawing/2014/main" id="{2FD178C3-22BC-8DC7-0AC1-E935E4ACC7A1}"/>
              </a:ext>
            </a:extLst>
          </p:cNvPr>
          <p:cNvSpPr>
            <a:spLocks noGrp="1"/>
          </p:cNvSpPr>
          <p:nvPr>
            <p:ph type="sldNum" sz="quarter" idx="11"/>
          </p:nvPr>
        </p:nvSpPr>
        <p:spPr/>
        <p:txBody>
          <a:bodyPr/>
          <a:lstStyle/>
          <a:p>
            <a:fld id="{323594FA-E141-4234-AE05-360401972BE7}" type="slidenum">
              <a:rPr lang="en-US" altLang="en-US" smtClean="0"/>
              <a:pPr/>
              <a:t>8</a:t>
            </a:fld>
            <a:endParaRPr lang="en-US" altLang="en-US"/>
          </a:p>
        </p:txBody>
      </p:sp>
      <p:pic>
        <p:nvPicPr>
          <p:cNvPr id="2050" name="Picture 2" descr="Cost Per Genome">
            <a:extLst>
              <a:ext uri="{FF2B5EF4-FFF2-40B4-BE49-F238E27FC236}">
                <a16:creationId xmlns:a16="http://schemas.microsoft.com/office/drawing/2014/main" id="{4C91838C-D5EF-7D4A-BF49-482D0886AB03}"/>
              </a:ext>
            </a:extLst>
          </p:cNvPr>
          <p:cNvPicPr>
            <a:picLocks noChangeAspect="1" noChangeArrowheads="1"/>
          </p:cNvPicPr>
          <p:nvPr/>
        </p:nvPicPr>
        <p:blipFill>
          <a:blip r:embed="rId4">
            <a:alphaModFix amt="20000"/>
            <a:extLst>
              <a:ext uri="{28A0092B-C50C-407E-A947-70E740481C1C}">
                <a14:useLocalDpi xmlns:a14="http://schemas.microsoft.com/office/drawing/2010/main" val="0"/>
              </a:ext>
            </a:extLst>
          </a:blip>
          <a:srcRect/>
          <a:stretch>
            <a:fillRect/>
          </a:stretch>
        </p:blipFill>
        <p:spPr bwMode="auto">
          <a:xfrm>
            <a:off x="241871" y="1214617"/>
            <a:ext cx="8660255" cy="48744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6841527-C536-DD44-8022-D13DD89EC1C1}"/>
              </a:ext>
            </a:extLst>
          </p:cNvPr>
          <p:cNvSpPr txBox="1"/>
          <p:nvPr/>
        </p:nvSpPr>
        <p:spPr>
          <a:xfrm>
            <a:off x="241870" y="3003807"/>
            <a:ext cx="8660255" cy="1296019"/>
          </a:xfrm>
          <a:prstGeom prst="roundRect">
            <a:avLst>
              <a:gd name="adj" fmla="val 4777"/>
            </a:avLst>
          </a:prstGeom>
          <a:solidFill>
            <a:srgbClr val="C00000">
              <a:alpha val="72007"/>
            </a:srgbClr>
          </a:solidFill>
          <a:ln w="38100">
            <a:solidFill>
              <a:schemeClr val="tx1"/>
            </a:solidFill>
          </a:ln>
        </p:spPr>
        <p:txBody>
          <a:bodyPr wrap="square" rtlCol="0" anchor="ctr" anchorCtr="0">
            <a:noAutofit/>
          </a:bodyPr>
          <a:lstStyle>
            <a:defPPr>
              <a:defRPr lang="en-US"/>
            </a:defPPr>
            <a:lvl1pPr algn="ctr">
              <a:defRPr sz="2200">
                <a:latin typeface="Corbel" panose="020B0503020204020204" pitchFamily="34" charset="0"/>
                <a:cs typeface="Calibri" panose="020F0502020204030204" pitchFamily="34" charset="0"/>
              </a:defRPr>
            </a:lvl1pPr>
          </a:lstStyle>
          <a:p>
            <a:r>
              <a:rPr lang="en-US" sz="4000" b="1" dirty="0"/>
              <a:t>Computation is a bottleneck!</a:t>
            </a:r>
          </a:p>
        </p:txBody>
      </p:sp>
    </p:spTree>
    <p:extLst>
      <p:ext uri="{BB962C8B-B14F-4D97-AF65-F5344CB8AC3E}">
        <p14:creationId xmlns:p14="http://schemas.microsoft.com/office/powerpoint/2010/main" val="3536731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Icon&#10;&#10;Description automatically generated">
            <a:extLst>
              <a:ext uri="{FF2B5EF4-FFF2-40B4-BE49-F238E27FC236}">
                <a16:creationId xmlns:a16="http://schemas.microsoft.com/office/drawing/2014/main" id="{2EC2C2AD-DE34-3D45-B867-327873E9CCFD}"/>
              </a:ext>
            </a:extLst>
          </p:cNvPr>
          <p:cNvPicPr>
            <a:picLocks noChangeAspect="1"/>
          </p:cNvPicPr>
          <p:nvPr/>
        </p:nvPicPr>
        <p:blipFill>
          <a:blip r:embed="rId2"/>
          <a:stretch>
            <a:fillRect/>
          </a:stretch>
        </p:blipFill>
        <p:spPr>
          <a:xfrm>
            <a:off x="569320" y="1531300"/>
            <a:ext cx="1835272" cy="1933716"/>
          </a:xfrm>
          <a:prstGeom prst="rect">
            <a:avLst/>
          </a:prstGeom>
        </p:spPr>
      </p:pic>
      <p:pic>
        <p:nvPicPr>
          <p:cNvPr id="12" name="Picture 11" descr="A picture containing Teams&#10;&#10;Description automatically generated">
            <a:extLst>
              <a:ext uri="{FF2B5EF4-FFF2-40B4-BE49-F238E27FC236}">
                <a16:creationId xmlns:a16="http://schemas.microsoft.com/office/drawing/2014/main" id="{68708CD2-00C9-A848-B84A-9DE9E9B58C09}"/>
              </a:ext>
            </a:extLst>
          </p:cNvPr>
          <p:cNvPicPr>
            <a:picLocks noChangeAspect="1"/>
          </p:cNvPicPr>
          <p:nvPr/>
        </p:nvPicPr>
        <p:blipFill>
          <a:blip r:embed="rId3"/>
          <a:stretch>
            <a:fillRect/>
          </a:stretch>
        </p:blipFill>
        <p:spPr>
          <a:xfrm>
            <a:off x="2762580" y="3677905"/>
            <a:ext cx="2064415" cy="2115478"/>
          </a:xfrm>
          <a:prstGeom prst="rect">
            <a:avLst/>
          </a:prstGeom>
        </p:spPr>
      </p:pic>
      <p:pic>
        <p:nvPicPr>
          <p:cNvPr id="14" name="Picture 13" descr="Diagram&#10;&#10;Description automatically generated">
            <a:extLst>
              <a:ext uri="{FF2B5EF4-FFF2-40B4-BE49-F238E27FC236}">
                <a16:creationId xmlns:a16="http://schemas.microsoft.com/office/drawing/2014/main" id="{734A5031-3999-CE42-A724-B3E1F7D39445}"/>
              </a:ext>
            </a:extLst>
          </p:cNvPr>
          <p:cNvPicPr>
            <a:picLocks noChangeAspect="1"/>
          </p:cNvPicPr>
          <p:nvPr/>
        </p:nvPicPr>
        <p:blipFill>
          <a:blip r:embed="rId4"/>
          <a:stretch>
            <a:fillRect/>
          </a:stretch>
        </p:blipFill>
        <p:spPr>
          <a:xfrm>
            <a:off x="5027623" y="1742254"/>
            <a:ext cx="1767469" cy="1933716"/>
          </a:xfrm>
          <a:prstGeom prst="rect">
            <a:avLst/>
          </a:prstGeom>
        </p:spPr>
      </p:pic>
      <p:sp>
        <p:nvSpPr>
          <p:cNvPr id="5" name="TextBox 4">
            <a:extLst>
              <a:ext uri="{FF2B5EF4-FFF2-40B4-BE49-F238E27FC236}">
                <a16:creationId xmlns:a16="http://schemas.microsoft.com/office/drawing/2014/main" id="{6C99F960-F9D4-DD4D-8075-D084ADC9E26B}"/>
              </a:ext>
            </a:extLst>
          </p:cNvPr>
          <p:cNvSpPr txBox="1"/>
          <p:nvPr/>
        </p:nvSpPr>
        <p:spPr>
          <a:xfrm>
            <a:off x="267957" y="3518505"/>
            <a:ext cx="2293993"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B050"/>
                </a:solidFill>
                <a:effectLst/>
                <a:uLnTx/>
                <a:uFillTx/>
                <a:latin typeface="+mj-lt"/>
                <a:ea typeface="+mn-ea"/>
                <a:cs typeface="+mn-cs"/>
              </a:rPr>
              <a:t>Sample Collection</a:t>
            </a:r>
          </a:p>
        </p:txBody>
      </p:sp>
      <p:sp>
        <p:nvSpPr>
          <p:cNvPr id="6" name="TextBox 5">
            <a:extLst>
              <a:ext uri="{FF2B5EF4-FFF2-40B4-BE49-F238E27FC236}">
                <a16:creationId xmlns:a16="http://schemas.microsoft.com/office/drawing/2014/main" id="{CD6AFFD6-A903-C641-94CD-0BFA72ADCCDD}"/>
              </a:ext>
            </a:extLst>
          </p:cNvPr>
          <p:cNvSpPr txBox="1"/>
          <p:nvPr/>
        </p:nvSpPr>
        <p:spPr>
          <a:xfrm>
            <a:off x="2982112" y="5795465"/>
            <a:ext cx="1633140"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noProof="0" dirty="0">
                <a:ln>
                  <a:noFill/>
                </a:ln>
                <a:solidFill>
                  <a:srgbClr val="FE6200"/>
                </a:solidFill>
                <a:effectLst/>
                <a:uLnTx/>
                <a:uFillTx/>
                <a:latin typeface="+mj-lt"/>
                <a:ea typeface="+mn-ea"/>
                <a:cs typeface="+mn-cs"/>
              </a:rPr>
              <a:t>Preparation</a:t>
            </a:r>
            <a:endParaRPr kumimoji="0" lang="en-US" sz="2000" b="1" i="0" u="none" strike="noStrike" kern="1200" cap="none" spc="0" normalizeH="0" baseline="0" noProof="0" dirty="0">
              <a:ln>
                <a:noFill/>
              </a:ln>
              <a:solidFill>
                <a:srgbClr val="FE6200"/>
              </a:solidFill>
              <a:effectLst/>
              <a:uLnTx/>
              <a:uFillTx/>
              <a:latin typeface="+mj-lt"/>
              <a:ea typeface="+mn-ea"/>
              <a:cs typeface="+mn-cs"/>
            </a:endParaRPr>
          </a:p>
        </p:txBody>
      </p:sp>
      <p:sp>
        <p:nvSpPr>
          <p:cNvPr id="7" name="TextBox 6">
            <a:extLst>
              <a:ext uri="{FF2B5EF4-FFF2-40B4-BE49-F238E27FC236}">
                <a16:creationId xmlns:a16="http://schemas.microsoft.com/office/drawing/2014/main" id="{C482F1AA-9D5A-5B43-B03C-27ACE6F5BDF7}"/>
              </a:ext>
            </a:extLst>
          </p:cNvPr>
          <p:cNvSpPr txBox="1"/>
          <p:nvPr/>
        </p:nvSpPr>
        <p:spPr>
          <a:xfrm>
            <a:off x="5094787" y="3518505"/>
            <a:ext cx="1633140"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000" b="1" dirty="0">
                <a:solidFill>
                  <a:srgbClr val="7030A0"/>
                </a:solidFill>
                <a:latin typeface="+mj-lt"/>
              </a:rPr>
              <a:t>Sequencing</a:t>
            </a:r>
            <a:endParaRPr kumimoji="0" lang="en-US" sz="2000" b="1" i="0" u="none" strike="noStrike" kern="1200" cap="none" spc="0" normalizeH="0" baseline="0" noProof="0" dirty="0">
              <a:ln>
                <a:noFill/>
              </a:ln>
              <a:solidFill>
                <a:srgbClr val="7030A0"/>
              </a:solidFill>
              <a:effectLst/>
              <a:uLnTx/>
              <a:uFillTx/>
              <a:latin typeface="+mj-lt"/>
            </a:endParaRPr>
          </a:p>
        </p:txBody>
      </p:sp>
      <p:sp>
        <p:nvSpPr>
          <p:cNvPr id="8" name="TextBox 7">
            <a:extLst>
              <a:ext uri="{FF2B5EF4-FFF2-40B4-BE49-F238E27FC236}">
                <a16:creationId xmlns:a16="http://schemas.microsoft.com/office/drawing/2014/main" id="{60F99D06-BB2D-594C-B115-3F158F0CB381}"/>
              </a:ext>
            </a:extLst>
          </p:cNvPr>
          <p:cNvSpPr txBox="1"/>
          <p:nvPr/>
        </p:nvSpPr>
        <p:spPr>
          <a:xfrm>
            <a:off x="6778100" y="5767154"/>
            <a:ext cx="2441904" cy="70788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000" b="1" dirty="0">
                <a:solidFill>
                  <a:srgbClr val="0070C0"/>
                </a:solidFill>
                <a:latin typeface="+mj-lt"/>
              </a:rPr>
              <a:t>Genome Sequence Analysis</a:t>
            </a:r>
            <a:endParaRPr kumimoji="0" lang="en-US" sz="2000" b="1" i="0" u="none" strike="noStrike" kern="1200" cap="none" spc="0" normalizeH="0" baseline="0" noProof="0" dirty="0">
              <a:ln>
                <a:noFill/>
              </a:ln>
              <a:solidFill>
                <a:srgbClr val="0070C0"/>
              </a:solidFill>
              <a:effectLst/>
              <a:uLnTx/>
              <a:uFillTx/>
              <a:latin typeface="+mj-lt"/>
            </a:endParaRPr>
          </a:p>
        </p:txBody>
      </p:sp>
      <p:pic>
        <p:nvPicPr>
          <p:cNvPr id="16" name="Picture 15" descr="Icon&#10;&#10;Description automatically generated">
            <a:extLst>
              <a:ext uri="{FF2B5EF4-FFF2-40B4-BE49-F238E27FC236}">
                <a16:creationId xmlns:a16="http://schemas.microsoft.com/office/drawing/2014/main" id="{ADB20CBC-AD51-644E-8C79-5A46C5133E62}"/>
              </a:ext>
            </a:extLst>
          </p:cNvPr>
          <p:cNvPicPr>
            <a:picLocks noChangeAspect="1"/>
          </p:cNvPicPr>
          <p:nvPr/>
        </p:nvPicPr>
        <p:blipFill>
          <a:blip r:embed="rId5"/>
          <a:stretch>
            <a:fillRect/>
          </a:stretch>
        </p:blipFill>
        <p:spPr>
          <a:xfrm>
            <a:off x="7259878" y="4259492"/>
            <a:ext cx="1517158" cy="1533891"/>
          </a:xfrm>
          <a:prstGeom prst="rect">
            <a:avLst/>
          </a:prstGeom>
        </p:spPr>
      </p:pic>
      <p:cxnSp>
        <p:nvCxnSpPr>
          <p:cNvPr id="28" name="Curved Connector 27">
            <a:extLst>
              <a:ext uri="{FF2B5EF4-FFF2-40B4-BE49-F238E27FC236}">
                <a16:creationId xmlns:a16="http://schemas.microsoft.com/office/drawing/2014/main" id="{A3B54E0E-5D92-7E45-A900-FA923BAFF8B3}"/>
              </a:ext>
            </a:extLst>
          </p:cNvPr>
          <p:cNvCxnSpPr/>
          <p:nvPr/>
        </p:nvCxnSpPr>
        <p:spPr>
          <a:xfrm>
            <a:off x="1414953" y="4145280"/>
            <a:ext cx="1347627" cy="1203960"/>
          </a:xfrm>
          <a:prstGeom prst="curvedConnector3">
            <a:avLst>
              <a:gd name="adj1" fmla="val -12198"/>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urved Connector 29">
            <a:extLst>
              <a:ext uri="{FF2B5EF4-FFF2-40B4-BE49-F238E27FC236}">
                <a16:creationId xmlns:a16="http://schemas.microsoft.com/office/drawing/2014/main" id="{C5CD0179-5F38-7548-B97D-F00041ED10C3}"/>
              </a:ext>
            </a:extLst>
          </p:cNvPr>
          <p:cNvCxnSpPr>
            <a:cxnSpLocks/>
          </p:cNvCxnSpPr>
          <p:nvPr/>
        </p:nvCxnSpPr>
        <p:spPr>
          <a:xfrm flipV="1">
            <a:off x="3747160" y="2472904"/>
            <a:ext cx="1347627" cy="1203960"/>
          </a:xfrm>
          <a:prstGeom prst="curvedConnector3">
            <a:avLst>
              <a:gd name="adj1" fmla="val -12198"/>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urved Connector 30">
            <a:extLst>
              <a:ext uri="{FF2B5EF4-FFF2-40B4-BE49-F238E27FC236}">
                <a16:creationId xmlns:a16="http://schemas.microsoft.com/office/drawing/2014/main" id="{4948178C-59C9-7044-8F7D-E77BF9A98410}"/>
              </a:ext>
            </a:extLst>
          </p:cNvPr>
          <p:cNvCxnSpPr>
            <a:cxnSpLocks/>
          </p:cNvCxnSpPr>
          <p:nvPr/>
        </p:nvCxnSpPr>
        <p:spPr>
          <a:xfrm rot="5400000" flipV="1">
            <a:off x="6723258" y="2981617"/>
            <a:ext cx="1347627" cy="1203960"/>
          </a:xfrm>
          <a:prstGeom prst="curvedConnector3">
            <a:avLst>
              <a:gd name="adj1" fmla="val -12198"/>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99D49FA3-639D-AB4F-9601-A12386401595}"/>
              </a:ext>
            </a:extLst>
          </p:cNvPr>
          <p:cNvSpPr txBox="1"/>
          <p:nvPr/>
        </p:nvSpPr>
        <p:spPr>
          <a:xfrm>
            <a:off x="759644" y="5252739"/>
            <a:ext cx="1347627"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Large DNA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molecule</a:t>
            </a:r>
          </a:p>
        </p:txBody>
      </p:sp>
      <p:sp>
        <p:nvSpPr>
          <p:cNvPr id="33" name="TextBox 32">
            <a:extLst>
              <a:ext uri="{FF2B5EF4-FFF2-40B4-BE49-F238E27FC236}">
                <a16:creationId xmlns:a16="http://schemas.microsoft.com/office/drawing/2014/main" id="{A60CD105-1C91-7B49-8620-8062A1FD9007}"/>
              </a:ext>
            </a:extLst>
          </p:cNvPr>
          <p:cNvSpPr txBox="1"/>
          <p:nvPr/>
        </p:nvSpPr>
        <p:spPr>
          <a:xfrm>
            <a:off x="3106579" y="1946749"/>
            <a:ext cx="1720416"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Chopped DNA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mj-lt"/>
                <a:ea typeface="+mn-ea"/>
                <a:cs typeface="+mn-cs"/>
              </a:rPr>
              <a:t>fragments</a:t>
            </a:r>
          </a:p>
        </p:txBody>
      </p:sp>
      <p:sp>
        <p:nvSpPr>
          <p:cNvPr id="34" name="TextBox 33">
            <a:extLst>
              <a:ext uri="{FF2B5EF4-FFF2-40B4-BE49-F238E27FC236}">
                <a16:creationId xmlns:a16="http://schemas.microsoft.com/office/drawing/2014/main" id="{C0BB8816-5189-4D45-9E09-A500DDC0662C}"/>
              </a:ext>
            </a:extLst>
          </p:cNvPr>
          <p:cNvSpPr txBox="1"/>
          <p:nvPr/>
        </p:nvSpPr>
        <p:spPr>
          <a:xfrm>
            <a:off x="7541415" y="2566269"/>
            <a:ext cx="1347627" cy="646331"/>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b="1" dirty="0">
                <a:solidFill>
                  <a:prstClr val="black"/>
                </a:solidFill>
                <a:latin typeface="+mj-lt"/>
              </a:rPr>
              <a:t>Sequenced reads</a:t>
            </a:r>
            <a:endParaRPr kumimoji="0" lang="en-US" sz="1800" b="1" i="0" u="none" strike="noStrike" kern="1200" cap="none" spc="0" normalizeH="0" baseline="0" noProof="0" dirty="0">
              <a:ln>
                <a:noFill/>
              </a:ln>
              <a:solidFill>
                <a:prstClr val="black"/>
              </a:solidFill>
              <a:effectLst/>
              <a:uLnTx/>
              <a:uFillTx/>
              <a:latin typeface="+mj-lt"/>
              <a:ea typeface="+mn-ea"/>
              <a:cs typeface="+mn-cs"/>
            </a:endParaRPr>
          </a:p>
        </p:txBody>
      </p:sp>
      <p:pic>
        <p:nvPicPr>
          <p:cNvPr id="36" name="Picture 35">
            <a:extLst>
              <a:ext uri="{FF2B5EF4-FFF2-40B4-BE49-F238E27FC236}">
                <a16:creationId xmlns:a16="http://schemas.microsoft.com/office/drawing/2014/main" id="{97142965-8503-6B46-B81B-B7E9E10DF3B3}"/>
              </a:ext>
            </a:extLst>
          </p:cNvPr>
          <p:cNvPicPr>
            <a:picLocks noChangeAspect="1"/>
          </p:cNvPicPr>
          <p:nvPr/>
        </p:nvPicPr>
        <p:blipFill>
          <a:blip r:embed="rId6"/>
          <a:stretch>
            <a:fillRect/>
          </a:stretch>
        </p:blipFill>
        <p:spPr>
          <a:xfrm rot="21164725">
            <a:off x="2982124" y="1458650"/>
            <a:ext cx="1835272" cy="492690"/>
          </a:xfrm>
          <a:prstGeom prst="rect">
            <a:avLst/>
          </a:prstGeom>
        </p:spPr>
      </p:pic>
      <p:pic>
        <p:nvPicPr>
          <p:cNvPr id="37" name="Picture 36">
            <a:extLst>
              <a:ext uri="{FF2B5EF4-FFF2-40B4-BE49-F238E27FC236}">
                <a16:creationId xmlns:a16="http://schemas.microsoft.com/office/drawing/2014/main" id="{77A9CD6B-578D-D14A-87E5-47941B79EFA1}"/>
              </a:ext>
            </a:extLst>
          </p:cNvPr>
          <p:cNvPicPr>
            <a:picLocks noChangeAspect="1"/>
          </p:cNvPicPr>
          <p:nvPr/>
        </p:nvPicPr>
        <p:blipFill>
          <a:blip r:embed="rId7"/>
          <a:stretch>
            <a:fillRect/>
          </a:stretch>
        </p:blipFill>
        <p:spPr>
          <a:xfrm>
            <a:off x="7011484" y="1211167"/>
            <a:ext cx="2013945" cy="1359595"/>
          </a:xfrm>
          <a:prstGeom prst="rect">
            <a:avLst/>
          </a:prstGeom>
        </p:spPr>
      </p:pic>
      <p:pic>
        <p:nvPicPr>
          <p:cNvPr id="39" name="Picture 38" descr="Icon&#10;&#10;Description automatically generated">
            <a:extLst>
              <a:ext uri="{FF2B5EF4-FFF2-40B4-BE49-F238E27FC236}">
                <a16:creationId xmlns:a16="http://schemas.microsoft.com/office/drawing/2014/main" id="{52E14D73-77EB-AF4F-8940-8B0C35D5A503}"/>
              </a:ext>
            </a:extLst>
          </p:cNvPr>
          <p:cNvPicPr>
            <a:picLocks noChangeAspect="1"/>
          </p:cNvPicPr>
          <p:nvPr/>
        </p:nvPicPr>
        <p:blipFill rotWithShape="1">
          <a:blip r:embed="rId8"/>
          <a:srcRect l="12998" r="19218"/>
          <a:stretch/>
        </p:blipFill>
        <p:spPr>
          <a:xfrm>
            <a:off x="347908" y="5080604"/>
            <a:ext cx="446576" cy="990600"/>
          </a:xfrm>
          <a:prstGeom prst="rect">
            <a:avLst/>
          </a:prstGeom>
        </p:spPr>
      </p:pic>
      <p:sp>
        <p:nvSpPr>
          <p:cNvPr id="2" name="Rectangle: Rounded Corners 1">
            <a:extLst>
              <a:ext uri="{FF2B5EF4-FFF2-40B4-BE49-F238E27FC236}">
                <a16:creationId xmlns:a16="http://schemas.microsoft.com/office/drawing/2014/main" id="{617382B7-3322-E087-3796-4A85DC4724A2}"/>
              </a:ext>
            </a:extLst>
          </p:cNvPr>
          <p:cNvSpPr/>
          <p:nvPr/>
        </p:nvSpPr>
        <p:spPr>
          <a:xfrm>
            <a:off x="6961013" y="4291501"/>
            <a:ext cx="2064415" cy="2115478"/>
          </a:xfrm>
          <a:prstGeom prst="roundRect">
            <a:avLst>
              <a:gd name="adj" fmla="val 10049"/>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0D33F631-B038-859D-146B-D52594F11345}"/>
              </a:ext>
            </a:extLst>
          </p:cNvPr>
          <p:cNvSpPr>
            <a:spLocks noGrp="1"/>
          </p:cNvSpPr>
          <p:nvPr>
            <p:ph type="title"/>
          </p:nvPr>
        </p:nvSpPr>
        <p:spPr/>
        <p:txBody>
          <a:bodyPr/>
          <a:lstStyle/>
          <a:p>
            <a:r>
              <a:rPr lang="en-US" kern="0" dirty="0"/>
              <a:t>Genome Sequencing (cont’d)</a:t>
            </a:r>
            <a:endParaRPr lang="en-US" dirty="0"/>
          </a:p>
        </p:txBody>
      </p:sp>
      <p:sp>
        <p:nvSpPr>
          <p:cNvPr id="22" name="Slide Number Placeholder 3">
            <a:extLst>
              <a:ext uri="{FF2B5EF4-FFF2-40B4-BE49-F238E27FC236}">
                <a16:creationId xmlns:a16="http://schemas.microsoft.com/office/drawing/2014/main" id="{CACBBFF9-2FEF-0E6C-44EE-3FEB4FC0B6F5}"/>
              </a:ext>
            </a:extLst>
          </p:cNvPr>
          <p:cNvSpPr>
            <a:spLocks noGrp="1"/>
          </p:cNvSpPr>
          <p:nvPr>
            <p:ph type="sldNum" sz="quarter" idx="11"/>
          </p:nvPr>
        </p:nvSpPr>
        <p:spPr/>
        <p:txBody>
          <a:bodyPr/>
          <a:lstStyle/>
          <a:p>
            <a:fld id="{323594FA-E141-4234-AE05-360401972BE7}" type="slidenum">
              <a:rPr lang="en-US" altLang="en-US" smtClean="0"/>
              <a:pPr/>
              <a:t>9</a:t>
            </a:fld>
            <a:endParaRPr lang="en-US" altLang="en-US"/>
          </a:p>
        </p:txBody>
      </p:sp>
    </p:spTree>
    <p:extLst>
      <p:ext uri="{BB962C8B-B14F-4D97-AF65-F5344CB8AC3E}">
        <p14:creationId xmlns:p14="http://schemas.microsoft.com/office/powerpoint/2010/main" val="1299420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8|4|8.7|7.6"/>
</p:tagLst>
</file>

<file path=ppt/tags/tag2.xml><?xml version="1.0" encoding="utf-8"?>
<p:tagLst xmlns:a="http://schemas.openxmlformats.org/drawingml/2006/main" xmlns:r="http://schemas.openxmlformats.org/officeDocument/2006/relationships" xmlns:p="http://schemas.openxmlformats.org/presentationml/2006/main">
  <p:tag name="TIMING" val="|1.9|2.9|11.3|11.7"/>
</p:tagLst>
</file>

<file path=ppt/tags/tag3.xml><?xml version="1.0" encoding="utf-8"?>
<p:tagLst xmlns:a="http://schemas.openxmlformats.org/drawingml/2006/main" xmlns:r="http://schemas.openxmlformats.org/officeDocument/2006/relationships" xmlns:p="http://schemas.openxmlformats.org/presentationml/2006/main">
  <p:tag name="TIMING" val="|5.6|9.1|7.5|1.1|1.2|3.2|7|5.9|2.6|6|14"/>
</p:tagLst>
</file>

<file path=ppt/tags/tag4.xml><?xml version="1.0" encoding="utf-8"?>
<p:tagLst xmlns:a="http://schemas.openxmlformats.org/drawingml/2006/main" xmlns:r="http://schemas.openxmlformats.org/officeDocument/2006/relationships" xmlns:p="http://schemas.openxmlformats.org/presentationml/2006/main">
  <p:tag name="TIMING" val="|4.5|13.5"/>
</p:tagLst>
</file>

<file path=ppt/tags/tag5.xml><?xml version="1.0" encoding="utf-8"?>
<p:tagLst xmlns:a="http://schemas.openxmlformats.org/drawingml/2006/main" xmlns:r="http://schemas.openxmlformats.org/officeDocument/2006/relationships" xmlns:p="http://schemas.openxmlformats.org/presentationml/2006/main">
  <p:tag name="TIMING" val="|16.1|3.9|11.9|5.5|23.9|12.9|9.5|13.1"/>
</p:tagLst>
</file>

<file path=ppt/theme/theme1.xml><?xml version="1.0" encoding="utf-8"?>
<a:theme xmlns:a="http://schemas.openxmlformats.org/drawingml/2006/main" name="Edge">
  <a:themeElements>
    <a:clrScheme name="Custom 2">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996600"/>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3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3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4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5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5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5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5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64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8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9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9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24.xml><?xml version="1.0" encoding="utf-8"?>
<a:theme xmlns:a="http://schemas.openxmlformats.org/drawingml/2006/main" name="98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_Office 테마">
  <a:themeElements>
    <a:clrScheme name="기본">
      <a:dk1>
        <a:sysClr val="windowText" lastClr="000000"/>
      </a:dk1>
      <a:lt1>
        <a:sysClr val="window" lastClr="FFFFFF"/>
      </a:lt1>
      <a:dk2>
        <a:srgbClr val="1B6AA3"/>
      </a:dk2>
      <a:lt2>
        <a:srgbClr val="FFFFFF"/>
      </a:lt2>
      <a:accent1>
        <a:srgbClr val="5DA5DA"/>
      </a:accent1>
      <a:accent2>
        <a:srgbClr val="FAA43A"/>
      </a:accent2>
      <a:accent3>
        <a:srgbClr val="60BD68"/>
      </a:accent3>
      <a:accent4>
        <a:srgbClr val="F17CB0"/>
      </a:accent4>
      <a:accent5>
        <a:srgbClr val="B2912F"/>
      </a:accent5>
      <a:accent6>
        <a:srgbClr val="307D99"/>
      </a:accent6>
      <a:hlink>
        <a:srgbClr val="0563C1"/>
      </a:hlink>
      <a:folHlink>
        <a:srgbClr val="954F72"/>
      </a:folHlink>
    </a:clrScheme>
    <a:fontScheme name="Calibri - 나눔고딕">
      <a:majorFont>
        <a:latin typeface="Calibri"/>
        <a:ea typeface="나눔고딕"/>
        <a:cs typeface=""/>
      </a:majorFont>
      <a:minorFont>
        <a:latin typeface="Calibri"/>
        <a:ea typeface="나눔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13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14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5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15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Content Slides - Blue Tex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CE template 2016 16x9.potx [Read-Only]" id="{6770C9BB-0DB4-4C66-BD2E-78DF0A8A1055}" vid="{1FE540A7-70B8-4E05-AFD6-23607E50803D}"/>
    </a:ext>
  </a:extLst>
</a:theme>
</file>

<file path=ppt/theme/theme31.xml><?xml version="1.0" encoding="utf-8"?>
<a:theme xmlns:a="http://schemas.openxmlformats.org/drawingml/2006/main" name="1_CMU-SAFARI">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F49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lumMod val="40000"/>
            <a:lumOff val="60000"/>
          </a:schemeClr>
        </a:solidFill>
        <a:ln w="12700">
          <a:solidFill>
            <a:schemeClr val="tx1"/>
          </a:solidFill>
        </a:ln>
      </a:spPr>
      <a:bodyPr lIns="0" tIns="0" rIns="0" bIns="0" rtlCol="0" anchor="t"/>
      <a:lstStyle>
        <a:defPPr algn="l">
          <a:defRPr sz="2200" dirty="0" err="1" smtClean="0">
            <a:solidFill>
              <a:schemeClr val="tx1"/>
            </a:solidFill>
            <a:latin typeface="Nunito" pitchFamily="2"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2200" dirty="0">
            <a:latin typeface="Nunito" pitchFamily="2" charset="0"/>
          </a:defRPr>
        </a:defPPr>
      </a:lstStyle>
    </a:txDef>
  </a:objectDefaults>
  <a:extraClrSchemeLst/>
  <a:extLst>
    <a:ext uri="{05A4C25C-085E-4340-85A3-A5531E510DB2}">
      <thm15:themeFamily xmlns:thm15="http://schemas.microsoft.com/office/thememl/2012/main" name="CMU-SAFARI" id="{B15788EB-35F8-49D3-8BDF-2EB8D26A72D0}" vid="{7C2D58BB-235D-4341-930F-6DE16E8DC665}"/>
    </a:ext>
  </a:extLst>
</a:theme>
</file>

<file path=ppt/theme/theme3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Ed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Office Theme">
  <a:themeElements>
    <a:clrScheme name="Custom 7">
      <a:dk1>
        <a:srgbClr val="990000"/>
      </a:dk1>
      <a:lt1>
        <a:srgbClr val="FFFFFF"/>
      </a:lt1>
      <a:dk2>
        <a:srgbClr val="FFFFFF"/>
      </a:dk2>
      <a:lt2>
        <a:srgbClr val="FFFFFF"/>
      </a:lt2>
      <a:accent1>
        <a:srgbClr val="606060"/>
      </a:accent1>
      <a:accent2>
        <a:srgbClr val="A9A9A9"/>
      </a:accent2>
      <a:accent3>
        <a:srgbClr val="CCCCCC"/>
      </a:accent3>
      <a:accent4>
        <a:srgbClr val="990000"/>
      </a:accent4>
      <a:accent5>
        <a:srgbClr val="000000"/>
      </a:accent5>
      <a:accent6>
        <a:srgbClr val="969696"/>
      </a:accent6>
      <a:hlink>
        <a:srgbClr val="990000"/>
      </a:hlink>
      <a:folHlink>
        <a:srgbClr val="AEAE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189906</TotalTime>
  <Words>4088</Words>
  <Application>Microsoft Macintosh PowerPoint</Application>
  <PresentationFormat>On-screen Show (4:3)</PresentationFormat>
  <Paragraphs>730</Paragraphs>
  <Slides>58</Slides>
  <Notes>20</Notes>
  <HiddenSlides>0</HiddenSlides>
  <MMClips>0</MMClips>
  <ScaleCrop>false</ScaleCrop>
  <HeadingPairs>
    <vt:vector size="6" baseType="variant">
      <vt:variant>
        <vt:lpstr>Fonts Used</vt:lpstr>
      </vt:variant>
      <vt:variant>
        <vt:i4>14</vt:i4>
      </vt:variant>
      <vt:variant>
        <vt:lpstr>Theme</vt:lpstr>
      </vt:variant>
      <vt:variant>
        <vt:i4>31</vt:i4>
      </vt:variant>
      <vt:variant>
        <vt:lpstr>Slide Titles</vt:lpstr>
      </vt:variant>
      <vt:variant>
        <vt:i4>58</vt:i4>
      </vt:variant>
    </vt:vector>
  </HeadingPairs>
  <TitlesOfParts>
    <vt:vector size="103" baseType="lpstr">
      <vt:lpstr>Whitney-Bold</vt:lpstr>
      <vt:lpstr>Whitney-Medium</vt:lpstr>
      <vt:lpstr>Arial</vt:lpstr>
      <vt:lpstr>Arial Narrow</vt:lpstr>
      <vt:lpstr>Calibri</vt:lpstr>
      <vt:lpstr>Consolas</vt:lpstr>
      <vt:lpstr>Corbel</vt:lpstr>
      <vt:lpstr>Courier New</vt:lpstr>
      <vt:lpstr>Garamond</vt:lpstr>
      <vt:lpstr>Nunito</vt:lpstr>
      <vt:lpstr>Palatino Linotype</vt:lpstr>
      <vt:lpstr>Tahoma</vt:lpstr>
      <vt:lpstr>Times New Roman</vt:lpstr>
      <vt:lpstr>Wingdings</vt:lpstr>
      <vt:lpstr>Edge</vt:lpstr>
      <vt:lpstr>1_Edge</vt:lpstr>
      <vt:lpstr>3_Edge</vt:lpstr>
      <vt:lpstr>4_Edge</vt:lpstr>
      <vt:lpstr>6_Edge</vt:lpstr>
      <vt:lpstr>8_Edge</vt:lpstr>
      <vt:lpstr>2_Office Theme</vt:lpstr>
      <vt:lpstr>9_Edge</vt:lpstr>
      <vt:lpstr>17_Edge</vt:lpstr>
      <vt:lpstr>13_Edge</vt:lpstr>
      <vt:lpstr>23_Edge</vt:lpstr>
      <vt:lpstr>35_Edge</vt:lpstr>
      <vt:lpstr>39_Edge</vt:lpstr>
      <vt:lpstr>49_Edge</vt:lpstr>
      <vt:lpstr>56_Edge</vt:lpstr>
      <vt:lpstr>57_Edge</vt:lpstr>
      <vt:lpstr>58_Edge</vt:lpstr>
      <vt:lpstr>59_Edge</vt:lpstr>
      <vt:lpstr>64_Edge</vt:lpstr>
      <vt:lpstr>85_Edge</vt:lpstr>
      <vt:lpstr>90_Edge</vt:lpstr>
      <vt:lpstr>91_Edge</vt:lpstr>
      <vt:lpstr>1_Metropolitan_bullet</vt:lpstr>
      <vt:lpstr>98_Edge</vt:lpstr>
      <vt:lpstr>1_Office 테마</vt:lpstr>
      <vt:lpstr>136_Edge</vt:lpstr>
      <vt:lpstr>148_Edge</vt:lpstr>
      <vt:lpstr>151_Edge</vt:lpstr>
      <vt:lpstr>152_Edge</vt:lpstr>
      <vt:lpstr>Content Slides - Blue Text</vt:lpstr>
      <vt:lpstr>1_CMU-SAFARI</vt:lpstr>
      <vt:lpstr>P&amp;S Heterogeneous Systems  Algorithmic Improvement and GPU Acceleration of the GenASM Algorithm</vt:lpstr>
      <vt:lpstr>Genome Sequencing &amp; Analysis</vt:lpstr>
      <vt:lpstr>Genome Sequencing</vt:lpstr>
      <vt:lpstr>Genome Sequencing (cont’d)</vt:lpstr>
      <vt:lpstr>Genome Sequencing (cont’d)</vt:lpstr>
      <vt:lpstr>Sequencing Technologies</vt:lpstr>
      <vt:lpstr>Current State of Sequencing</vt:lpstr>
      <vt:lpstr>Current State of Sequencing</vt:lpstr>
      <vt:lpstr>Genome Sequencing (cont’d)</vt:lpstr>
      <vt:lpstr>Genome Sequence Analysis</vt:lpstr>
      <vt:lpstr>GSA with Read Mapping</vt:lpstr>
      <vt:lpstr>More on Genomics</vt:lpstr>
      <vt:lpstr>Approximate String Matching</vt:lpstr>
      <vt:lpstr>Approximate String Matching</vt:lpstr>
      <vt:lpstr>Arithmetic Dynamic Programming for Approximate String Matching</vt:lpstr>
      <vt:lpstr>Bitvector-Based Dynamic Programming for Approximate String Matching: Bitap Algorithm</vt:lpstr>
      <vt:lpstr>Bitap Algorithm</vt:lpstr>
      <vt:lpstr>Traceback is Required</vt:lpstr>
      <vt:lpstr>GenASM</vt:lpstr>
      <vt:lpstr>GenASM Extends Bitap</vt:lpstr>
      <vt:lpstr>GenASM’s Traceback</vt:lpstr>
      <vt:lpstr>Accelerating GenASM on GPUs</vt:lpstr>
      <vt:lpstr>Implementation Attempt #1</vt:lpstr>
      <vt:lpstr>Implementation Attempt #2</vt:lpstr>
      <vt:lpstr>Recall: GenASM’s Traceback</vt:lpstr>
      <vt:lpstr>GenASM’s Memory Footprint</vt:lpstr>
      <vt:lpstr>Memory Footprint of Implementation Attempt #2 </vt:lpstr>
      <vt:lpstr>Implementation Attempt #2</vt:lpstr>
      <vt:lpstr>Implementation Attempt #3</vt:lpstr>
      <vt:lpstr>Mapping Threads to DP Cells</vt:lpstr>
      <vt:lpstr>Memory Footprint of Implementation Attempt #3 </vt:lpstr>
      <vt:lpstr>Occupancy Problem of Implementation Attempt #3</vt:lpstr>
      <vt:lpstr>More About Occupancy</vt:lpstr>
      <vt:lpstr>Implementation Attempt #3</vt:lpstr>
      <vt:lpstr>Scrooge</vt:lpstr>
      <vt:lpstr>Scrooge – Executive Summary</vt:lpstr>
      <vt:lpstr>Algorithmic Improvement 1: Store Entries, Not Edges (SENE)</vt:lpstr>
      <vt:lpstr>Algorithmic Improvement 2: Discard Entries Not used by Traceback (DENT)</vt:lpstr>
      <vt:lpstr>Implementation Attempt #4 – Scrooge</vt:lpstr>
      <vt:lpstr>Scrooge’s Memory Footprint</vt:lpstr>
      <vt:lpstr>Implementation Attempt #4 – Scrooge</vt:lpstr>
      <vt:lpstr>Scaling with Threadblocks</vt:lpstr>
      <vt:lpstr>Generating Pattern Bitmasks</vt:lpstr>
      <vt:lpstr>Pattern Bitmasks</vt:lpstr>
      <vt:lpstr>Pattern Bitmasks – Serial Implementation</vt:lpstr>
      <vt:lpstr>Pattern Bitmasks – Parallel Implementation</vt:lpstr>
      <vt:lpstr>More About Parallel Reductions</vt:lpstr>
      <vt:lpstr>Resolving Data Dependencies</vt:lpstr>
      <vt:lpstr>Recall: Mapping Threads to DP Cells</vt:lpstr>
      <vt:lpstr>Data Dependencies</vt:lpstr>
      <vt:lpstr>Data Dependencies</vt:lpstr>
      <vt:lpstr>Resolving Data Dependencies</vt:lpstr>
      <vt:lpstr>Resolving Data Dependencies (cont’d)</vt:lpstr>
      <vt:lpstr>More About Warp Shuffle Functions</vt:lpstr>
      <vt:lpstr>Conclusion</vt:lpstr>
      <vt:lpstr>More P&amp;S Courses: SSDs, Memory, Bioinformatics…</vt:lpstr>
      <vt:lpstr>More Resources: Onur Mutlu Lectures</vt:lpstr>
      <vt:lpstr>P&amp;S Heterogeneous Systems  Algorithmic Improvement and GPU Acceleration of the GenASM Algorithm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ATLAS: A Scalable and High-Performance Scheduling Algorithm for Multiple Memory Controllers</dc:title>
  <dc:creator>yoongu</dc:creator>
  <cp:lastModifiedBy>Gomez Luna  Juan</cp:lastModifiedBy>
  <cp:revision>3826</cp:revision>
  <cp:lastPrinted>2021-11-11T11:38:37Z</cp:lastPrinted>
  <dcterms:created xsi:type="dcterms:W3CDTF">2010-10-08T20:41:54Z</dcterms:created>
  <dcterms:modified xsi:type="dcterms:W3CDTF">2023-01-20T16:59:10Z</dcterms:modified>
</cp:coreProperties>
</file>